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7" r:id="rId2"/>
    <p:sldId id="276" r:id="rId3"/>
    <p:sldId id="275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458CF4-A051-4EDB-A682-1C0C9F9AC8FF}" v="3" dt="2025-05-16T20:42:28.0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85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az De Leon, Abelardo CIV USARMY MSCOE (USA)" userId="293e0834-0fe0-4871-a110-c3317611c2a7" providerId="ADAL" clId="{61458CF4-A051-4EDB-A682-1C0C9F9AC8FF}"/>
    <pc:docChg chg="addSld delSld modSld">
      <pc:chgData name="Diaz De Leon, Abelardo CIV USARMY MSCOE (USA)" userId="293e0834-0fe0-4871-a110-c3317611c2a7" providerId="ADAL" clId="{61458CF4-A051-4EDB-A682-1C0C9F9AC8FF}" dt="2025-05-16T20:42:30.123" v="160" actId="47"/>
      <pc:docMkLst>
        <pc:docMk/>
      </pc:docMkLst>
      <pc:sldChg chg="modSp del mod">
        <pc:chgData name="Diaz De Leon, Abelardo CIV USARMY MSCOE (USA)" userId="293e0834-0fe0-4871-a110-c3317611c2a7" providerId="ADAL" clId="{61458CF4-A051-4EDB-A682-1C0C9F9AC8FF}" dt="2025-05-16T20:42:13.526" v="158" actId="47"/>
        <pc:sldMkLst>
          <pc:docMk/>
          <pc:sldMk cId="1549169424" sldId="272"/>
        </pc:sldMkLst>
        <pc:spChg chg="mod">
          <ac:chgData name="Diaz De Leon, Abelardo CIV USARMY MSCOE (USA)" userId="293e0834-0fe0-4871-a110-c3317611c2a7" providerId="ADAL" clId="{61458CF4-A051-4EDB-A682-1C0C9F9AC8FF}" dt="2025-05-15T17:40:31.553" v="45" actId="20577"/>
          <ac:spMkLst>
            <pc:docMk/>
            <pc:sldMk cId="1549169424" sldId="272"/>
            <ac:spMk id="4" creationId="{00000000-0000-0000-0000-000000000000}"/>
          </ac:spMkLst>
        </pc:spChg>
        <pc:graphicFrameChg chg="modGraphic">
          <ac:chgData name="Diaz De Leon, Abelardo CIV USARMY MSCOE (USA)" userId="293e0834-0fe0-4871-a110-c3317611c2a7" providerId="ADAL" clId="{61458CF4-A051-4EDB-A682-1C0C9F9AC8FF}" dt="2025-05-15T17:40:20.818" v="39" actId="20577"/>
          <ac:graphicFrameMkLst>
            <pc:docMk/>
            <pc:sldMk cId="1549169424" sldId="272"/>
            <ac:graphicFrameMk id="22368" creationId="{00000000-0000-0000-0000-000000000000}"/>
          </ac:graphicFrameMkLst>
        </pc:graphicFrameChg>
      </pc:sldChg>
      <pc:sldChg chg="modSp del mod">
        <pc:chgData name="Diaz De Leon, Abelardo CIV USARMY MSCOE (USA)" userId="293e0834-0fe0-4871-a110-c3317611c2a7" providerId="ADAL" clId="{61458CF4-A051-4EDB-A682-1C0C9F9AC8FF}" dt="2025-05-16T20:42:30.123" v="160" actId="47"/>
        <pc:sldMkLst>
          <pc:docMk/>
          <pc:sldMk cId="2821311301" sldId="273"/>
        </pc:sldMkLst>
        <pc:spChg chg="mod">
          <ac:chgData name="Diaz De Leon, Abelardo CIV USARMY MSCOE (USA)" userId="293e0834-0fe0-4871-a110-c3317611c2a7" providerId="ADAL" clId="{61458CF4-A051-4EDB-A682-1C0C9F9AC8FF}" dt="2025-05-15T17:34:59.819" v="13" actId="20577"/>
          <ac:spMkLst>
            <pc:docMk/>
            <pc:sldMk cId="2821311301" sldId="273"/>
            <ac:spMk id="4" creationId="{00000000-0000-0000-0000-000000000000}"/>
          </ac:spMkLst>
        </pc:spChg>
        <pc:graphicFrameChg chg="modGraphic">
          <ac:chgData name="Diaz De Leon, Abelardo CIV USARMY MSCOE (USA)" userId="293e0834-0fe0-4871-a110-c3317611c2a7" providerId="ADAL" clId="{61458CF4-A051-4EDB-A682-1C0C9F9AC8FF}" dt="2025-05-15T17:34:48.659" v="7" actId="20577"/>
          <ac:graphicFrameMkLst>
            <pc:docMk/>
            <pc:sldMk cId="2821311301" sldId="273"/>
            <ac:graphicFrameMk id="22368" creationId="{00000000-0000-0000-0000-000000000000}"/>
          </ac:graphicFrameMkLst>
        </pc:graphicFrameChg>
      </pc:sldChg>
      <pc:sldChg chg="modSp del mod">
        <pc:chgData name="Diaz De Leon, Abelardo CIV USARMY MSCOE (USA)" userId="293e0834-0fe0-4871-a110-c3317611c2a7" providerId="ADAL" clId="{61458CF4-A051-4EDB-A682-1C0C9F9AC8FF}" dt="2025-05-16T20:41:54.892" v="156" actId="47"/>
        <pc:sldMkLst>
          <pc:docMk/>
          <pc:sldMk cId="3728179752" sldId="274"/>
        </pc:sldMkLst>
        <pc:spChg chg="mod">
          <ac:chgData name="Diaz De Leon, Abelardo CIV USARMY MSCOE (USA)" userId="293e0834-0fe0-4871-a110-c3317611c2a7" providerId="ADAL" clId="{61458CF4-A051-4EDB-A682-1C0C9F9AC8FF}" dt="2025-05-15T17:48:56.698" v="154" actId="6549"/>
          <ac:spMkLst>
            <pc:docMk/>
            <pc:sldMk cId="3728179752" sldId="274"/>
            <ac:spMk id="4" creationId="{516E6960-DF81-71A7-4E2A-E2027FBC8AC6}"/>
          </ac:spMkLst>
        </pc:spChg>
        <pc:graphicFrameChg chg="modGraphic">
          <ac:chgData name="Diaz De Leon, Abelardo CIV USARMY MSCOE (USA)" userId="293e0834-0fe0-4871-a110-c3317611c2a7" providerId="ADAL" clId="{61458CF4-A051-4EDB-A682-1C0C9F9AC8FF}" dt="2025-05-15T17:48:41.330" v="143" actId="20577"/>
          <ac:graphicFrameMkLst>
            <pc:docMk/>
            <pc:sldMk cId="3728179752" sldId="274"/>
            <ac:graphicFrameMk id="22368" creationId="{E7EAF762-1F9D-8F88-C403-3208A009881A}"/>
          </ac:graphicFrameMkLst>
        </pc:graphicFrameChg>
      </pc:sldChg>
      <pc:sldChg chg="new del">
        <pc:chgData name="Diaz De Leon, Abelardo CIV USARMY MSCOE (USA)" userId="293e0834-0fe0-4871-a110-c3317611c2a7" providerId="ADAL" clId="{61458CF4-A051-4EDB-A682-1C0C9F9AC8FF}" dt="2025-05-15T17:44:41.202" v="98" actId="47"/>
        <pc:sldMkLst>
          <pc:docMk/>
          <pc:sldMk cId="118494604" sldId="275"/>
        </pc:sldMkLst>
      </pc:sldChg>
      <pc:sldChg chg="add">
        <pc:chgData name="Diaz De Leon, Abelardo CIV USARMY MSCOE (USA)" userId="293e0834-0fe0-4871-a110-c3317611c2a7" providerId="ADAL" clId="{61458CF4-A051-4EDB-A682-1C0C9F9AC8FF}" dt="2025-05-16T20:41:51.294" v="155"/>
        <pc:sldMkLst>
          <pc:docMk/>
          <pc:sldMk cId="735215596" sldId="275"/>
        </pc:sldMkLst>
      </pc:sldChg>
      <pc:sldChg chg="add">
        <pc:chgData name="Diaz De Leon, Abelardo CIV USARMY MSCOE (USA)" userId="293e0834-0fe0-4871-a110-c3317611c2a7" providerId="ADAL" clId="{61458CF4-A051-4EDB-A682-1C0C9F9AC8FF}" dt="2025-05-16T20:42:10.025" v="157"/>
        <pc:sldMkLst>
          <pc:docMk/>
          <pc:sldMk cId="309132348" sldId="276"/>
        </pc:sldMkLst>
      </pc:sldChg>
      <pc:sldChg chg="add">
        <pc:chgData name="Diaz De Leon, Abelardo CIV USARMY MSCOE (USA)" userId="293e0834-0fe0-4871-a110-c3317611c2a7" providerId="ADAL" clId="{61458CF4-A051-4EDB-A682-1C0C9F9AC8FF}" dt="2025-05-16T20:42:28.088" v="159"/>
        <pc:sldMkLst>
          <pc:docMk/>
          <pc:sldMk cId="1678947037" sldId="277"/>
        </pc:sldMkLst>
      </pc:sldChg>
    </pc:docChg>
  </pc:docChgLst>
  <pc:docChgLst>
    <pc:chgData name="Diaz De Leon, Abelardo CIV USARMY MSCOE (USA)" userId="293e0834-0fe0-4871-a110-c3317611c2a7" providerId="ADAL" clId="{6127B8DC-5F64-4E99-A6B4-42552100848B}"/>
    <pc:docChg chg="modSld">
      <pc:chgData name="Diaz De Leon, Abelardo CIV USARMY MSCOE (USA)" userId="293e0834-0fe0-4871-a110-c3317611c2a7" providerId="ADAL" clId="{6127B8DC-5F64-4E99-A6B4-42552100848B}" dt="2025-04-02T14:44:45.200" v="228" actId="20577"/>
      <pc:docMkLst>
        <pc:docMk/>
      </pc:docMkLst>
      <pc:sldChg chg="modSp mod">
        <pc:chgData name="Diaz De Leon, Abelardo CIV USARMY MSCOE (USA)" userId="293e0834-0fe0-4871-a110-c3317611c2a7" providerId="ADAL" clId="{6127B8DC-5F64-4E99-A6B4-42552100848B}" dt="2025-04-02T14:44:45.200" v="228" actId="20577"/>
        <pc:sldMkLst>
          <pc:docMk/>
          <pc:sldMk cId="3728179752" sldId="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398585A-F4FC-4E70-A1F8-FB0923412DB1}" type="datetimeFigureOut">
              <a:rPr lang="en-US"/>
              <a:pPr>
                <a:defRPr/>
              </a:pPr>
              <a:t>5/16/2025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AA69983-5C44-4211-9E4C-5E9EAE4731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6749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  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F46EDB3-CED6-4C76-8BA8-6C0D571BAEB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10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  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F46EDB3-CED6-4C76-8BA8-6C0D571BAEB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11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F9410-BE49-373D-9FAA-91D8CCA04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657D664-A18E-4394-DD85-0824306052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49EE0157-3348-FB43-BF58-15FFF86036E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  </a:t>
            </a: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4705107-DB5F-6EB1-2B43-AF434CAD29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F46EDB3-CED6-4C76-8BA8-6C0D571BAEB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08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28E17-0450-4BE2-A3B2-774071F66508}" type="datetimeFigureOut">
              <a:rPr lang="en-US"/>
              <a:pPr>
                <a:defRPr/>
              </a:pPr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5DAA3-3807-4BA8-A77C-AC9DBBF7C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50B41-1108-41C7-A111-7D072C66C495}" type="datetimeFigureOut">
              <a:rPr lang="en-US"/>
              <a:pPr>
                <a:defRPr/>
              </a:pPr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21152-C857-4A20-BFC1-10EF536BB1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9EEF9-DE0A-46EC-9C90-74BFAF344341}" type="datetimeFigureOut">
              <a:rPr lang="en-US"/>
              <a:pPr>
                <a:defRPr/>
              </a:pPr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D310F-8E56-4856-A5D6-316B7650E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1572C-77BE-4804-BFFF-32D7D01B3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CB49D-B2E4-4D1A-B443-E63F79C780DC}" type="datetimeFigureOut">
              <a:rPr lang="en-US"/>
              <a:pPr>
                <a:defRPr/>
              </a:pPr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54EFF-126C-4D35-A6F0-497FB69D6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70B65-8D4E-49CA-B867-FCB5AAB8A5AC}" type="datetimeFigureOut">
              <a:rPr lang="en-US"/>
              <a:pPr>
                <a:defRPr/>
              </a:pPr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72C64-21E0-4F49-8FF1-267FB8F410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307E0-14A6-4FEC-B95F-F27A8329DF00}" type="datetimeFigureOut">
              <a:rPr lang="en-US"/>
              <a:pPr>
                <a:defRPr/>
              </a:pPr>
              <a:t>5/16/2025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A2482-CE84-4D17-93E0-D692000E7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23965-8803-4DF6-914B-45BFE7F26826}" type="datetimeFigureOut">
              <a:rPr lang="en-US"/>
              <a:pPr>
                <a:defRPr/>
              </a:pPr>
              <a:t>5/16/2025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CEA30-A6ED-4510-A20E-C404FF5557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ED880-42D8-4A46-B828-73F0C3B4DEE6}" type="datetimeFigureOut">
              <a:rPr lang="en-US"/>
              <a:pPr>
                <a:defRPr/>
              </a:pPr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89B24-F570-4023-A513-ED9C1362F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C2D23-D1DF-481A-A704-9DF3B72C399F}" type="datetimeFigureOut">
              <a:rPr lang="en-US"/>
              <a:pPr>
                <a:defRPr/>
              </a:pPr>
              <a:t>5/16/2025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B87B3-6457-41C0-BDE1-002917AC7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E19AD-D02D-4AB3-AAFA-6E58AB98FCEA}" type="datetimeFigureOut">
              <a:rPr lang="en-US"/>
              <a:pPr>
                <a:defRPr/>
              </a:pPr>
              <a:t>5/16/2025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E9E7E-644F-40E3-8344-6EEF6E8953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AD5DC-05F3-455F-8D58-D4834E4697F4}" type="datetimeFigureOut">
              <a:rPr lang="en-US"/>
              <a:pPr>
                <a:defRPr/>
              </a:pPr>
              <a:t>5/16/2025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4027A-6A7D-422D-8BA4-3F6C6DB8D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3694C9D-F8BB-4162-9781-660FEDC0AE5E}" type="datetimeFigureOut">
              <a:rPr lang="en-US"/>
              <a:pPr>
                <a:defRPr/>
              </a:pPr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363EA65-440D-4818-BCCF-2D9123F13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1" r:id="rId1"/>
    <p:sldLayoutId id="2147484352" r:id="rId2"/>
    <p:sldLayoutId id="2147484353" r:id="rId3"/>
    <p:sldLayoutId id="2147484354" r:id="rId4"/>
    <p:sldLayoutId id="2147484355" r:id="rId5"/>
    <p:sldLayoutId id="2147484356" r:id="rId6"/>
    <p:sldLayoutId id="2147484357" r:id="rId7"/>
    <p:sldLayoutId id="2147484358" r:id="rId8"/>
    <p:sldLayoutId id="2147484359" r:id="rId9"/>
    <p:sldLayoutId id="2147484360" r:id="rId10"/>
    <p:sldLayoutId id="2147484361" r:id="rId11"/>
    <p:sldLayoutId id="21474843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facebook.com/JBLMNCOA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facebook.com/JBLMNCOA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facebook.com/JBLMNCOA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481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b="1" dirty="0"/>
              <a:t>HENRY H. LIND NCO ACADEMY </a:t>
            </a:r>
            <a:br>
              <a:rPr lang="en-US" sz="2400" b="1" dirty="0"/>
            </a:br>
            <a:r>
              <a:rPr lang="en-US" sz="2400" b="1" dirty="0"/>
              <a:t>BLC DATES FY 25</a:t>
            </a:r>
          </a:p>
        </p:txBody>
      </p:sp>
      <p:graphicFrame>
        <p:nvGraphicFramePr>
          <p:cNvPr id="2050" name="Object 502">
            <a:hlinkClick r:id="" action="ppaction://ole?verb=0"/>
          </p:cNvPr>
          <p:cNvGraphicFramePr>
            <a:graphicFrameLocks/>
          </p:cNvGraphicFramePr>
          <p:nvPr/>
        </p:nvGraphicFramePr>
        <p:xfrm>
          <a:off x="0" y="0"/>
          <a:ext cx="2351088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!" r:id="rId3" imgW="2350800" imgH="1407960" progId="">
                  <p:embed/>
                </p:oleObj>
              </mc:Choice>
              <mc:Fallback>
                <p:oleObj name="CorelDRAW!" r:id="rId3" imgW="2350800" imgH="1407960" progId="">
                  <p:embed/>
                  <p:pic>
                    <p:nvPicPr>
                      <p:cNvPr id="2050" name="Object 502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351088" cy="143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04"/>
          <p:cNvSpPr>
            <a:spLocks noChangeArrowheads="1"/>
          </p:cNvSpPr>
          <p:nvPr/>
        </p:nvSpPr>
        <p:spPr bwMode="auto">
          <a:xfrm>
            <a:off x="762000" y="6367463"/>
            <a:ext cx="7708900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400" b="1" dirty="0">
                <a:solidFill>
                  <a:schemeClr val="accent2"/>
                </a:solidFill>
                <a:latin typeface="Bookman Old Style" pitchFamily="18" charset="0"/>
              </a:rPr>
              <a:t>TRAIN TO LEAD - LEAD TO TRAIN</a:t>
            </a:r>
          </a:p>
        </p:txBody>
      </p:sp>
      <p:grpSp>
        <p:nvGrpSpPr>
          <p:cNvPr id="2" name="Group 505"/>
          <p:cNvGrpSpPr>
            <a:grpSpLocks/>
          </p:cNvGrpSpPr>
          <p:nvPr/>
        </p:nvGrpSpPr>
        <p:grpSpPr bwMode="auto">
          <a:xfrm rot="10800000">
            <a:off x="0" y="6454775"/>
            <a:ext cx="1712913" cy="317500"/>
            <a:chOff x="4681" y="4001"/>
            <a:chExt cx="1079" cy="200"/>
          </a:xfrm>
        </p:grpSpPr>
        <p:sp>
          <p:nvSpPr>
            <p:cNvPr id="2133" name="Freeform 506"/>
            <p:cNvSpPr>
              <a:spLocks/>
            </p:cNvSpPr>
            <p:nvPr/>
          </p:nvSpPr>
          <p:spPr bwMode="auto">
            <a:xfrm>
              <a:off x="4685" y="4078"/>
              <a:ext cx="1075" cy="48"/>
            </a:xfrm>
            <a:custGeom>
              <a:avLst/>
              <a:gdLst>
                <a:gd name="T0" fmla="*/ 0 w 4667"/>
                <a:gd name="T1" fmla="*/ 47 h 48"/>
                <a:gd name="T2" fmla="*/ 0 w 4667"/>
                <a:gd name="T3" fmla="*/ 47 h 48"/>
                <a:gd name="T4" fmla="*/ 0 w 4667"/>
                <a:gd name="T5" fmla="*/ 0 h 48"/>
                <a:gd name="T6" fmla="*/ 0 w 4667"/>
                <a:gd name="T7" fmla="*/ 0 h 48"/>
                <a:gd name="T8" fmla="*/ 0 w 4667"/>
                <a:gd name="T9" fmla="*/ 47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67"/>
                <a:gd name="T16" fmla="*/ 0 h 48"/>
                <a:gd name="T17" fmla="*/ 4667 w 4667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67" h="48">
                  <a:moveTo>
                    <a:pt x="0" y="47"/>
                  </a:moveTo>
                  <a:lnTo>
                    <a:pt x="4666" y="47"/>
                  </a:lnTo>
                  <a:lnTo>
                    <a:pt x="4666" y="0"/>
                  </a:lnTo>
                  <a:lnTo>
                    <a:pt x="12" y="0"/>
                  </a:lnTo>
                  <a:lnTo>
                    <a:pt x="0" y="47"/>
                  </a:lnTo>
                </a:path>
              </a:pathLst>
            </a:custGeom>
            <a:solidFill>
              <a:schemeClr val="bg1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4" name="Freeform 507"/>
            <p:cNvSpPr>
              <a:spLocks/>
            </p:cNvSpPr>
            <p:nvPr/>
          </p:nvSpPr>
          <p:spPr bwMode="auto">
            <a:xfrm>
              <a:off x="4689" y="4001"/>
              <a:ext cx="1071" cy="54"/>
            </a:xfrm>
            <a:custGeom>
              <a:avLst/>
              <a:gdLst>
                <a:gd name="T0" fmla="*/ 0 w 4649"/>
                <a:gd name="T1" fmla="*/ 53 h 54"/>
                <a:gd name="T2" fmla="*/ 0 w 4649"/>
                <a:gd name="T3" fmla="*/ 51 h 54"/>
                <a:gd name="T4" fmla="*/ 0 w 4649"/>
                <a:gd name="T5" fmla="*/ 0 h 54"/>
                <a:gd name="T6" fmla="*/ 0 w 4649"/>
                <a:gd name="T7" fmla="*/ 1 h 54"/>
                <a:gd name="T8" fmla="*/ 0 w 4649"/>
                <a:gd name="T9" fmla="*/ 53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49"/>
                <a:gd name="T16" fmla="*/ 0 h 54"/>
                <a:gd name="T17" fmla="*/ 4649 w 4649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49" h="54">
                  <a:moveTo>
                    <a:pt x="0" y="53"/>
                  </a:moveTo>
                  <a:lnTo>
                    <a:pt x="4648" y="51"/>
                  </a:lnTo>
                  <a:lnTo>
                    <a:pt x="4648" y="0"/>
                  </a:lnTo>
                  <a:lnTo>
                    <a:pt x="12" y="1"/>
                  </a:lnTo>
                  <a:lnTo>
                    <a:pt x="0" y="53"/>
                  </a:lnTo>
                </a:path>
              </a:pathLst>
            </a:custGeom>
            <a:solidFill>
              <a:srgbClr val="0000FF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5" name="Freeform 508"/>
            <p:cNvSpPr>
              <a:spLocks/>
            </p:cNvSpPr>
            <p:nvPr/>
          </p:nvSpPr>
          <p:spPr bwMode="auto">
            <a:xfrm>
              <a:off x="4681" y="4152"/>
              <a:ext cx="1079" cy="49"/>
            </a:xfrm>
            <a:custGeom>
              <a:avLst/>
              <a:gdLst>
                <a:gd name="T0" fmla="*/ 0 w 4684"/>
                <a:gd name="T1" fmla="*/ 48 h 49"/>
                <a:gd name="T2" fmla="*/ 0 w 4684"/>
                <a:gd name="T3" fmla="*/ 48 h 49"/>
                <a:gd name="T4" fmla="*/ 0 w 4684"/>
                <a:gd name="T5" fmla="*/ 0 h 49"/>
                <a:gd name="T6" fmla="*/ 0 w 4684"/>
                <a:gd name="T7" fmla="*/ 0 h 49"/>
                <a:gd name="T8" fmla="*/ 0 w 4684"/>
                <a:gd name="T9" fmla="*/ 48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84"/>
                <a:gd name="T16" fmla="*/ 0 h 49"/>
                <a:gd name="T17" fmla="*/ 4684 w 4684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84" h="49">
                  <a:moveTo>
                    <a:pt x="0" y="48"/>
                  </a:moveTo>
                  <a:lnTo>
                    <a:pt x="4683" y="48"/>
                  </a:lnTo>
                  <a:lnTo>
                    <a:pt x="4683" y="0"/>
                  </a:lnTo>
                  <a:lnTo>
                    <a:pt x="12" y="0"/>
                  </a:lnTo>
                  <a:lnTo>
                    <a:pt x="0" y="48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509"/>
          <p:cNvGrpSpPr>
            <a:grpSpLocks/>
          </p:cNvGrpSpPr>
          <p:nvPr/>
        </p:nvGrpSpPr>
        <p:grpSpPr bwMode="auto">
          <a:xfrm rot="10800000">
            <a:off x="7431088" y="6464299"/>
            <a:ext cx="1712912" cy="317500"/>
            <a:chOff x="4681" y="4001"/>
            <a:chExt cx="1079" cy="200"/>
          </a:xfrm>
        </p:grpSpPr>
        <p:sp>
          <p:nvSpPr>
            <p:cNvPr id="2130" name="Freeform 510"/>
            <p:cNvSpPr>
              <a:spLocks/>
            </p:cNvSpPr>
            <p:nvPr/>
          </p:nvSpPr>
          <p:spPr bwMode="auto">
            <a:xfrm>
              <a:off x="4685" y="4078"/>
              <a:ext cx="1075" cy="48"/>
            </a:xfrm>
            <a:custGeom>
              <a:avLst/>
              <a:gdLst>
                <a:gd name="T0" fmla="*/ 0 w 4667"/>
                <a:gd name="T1" fmla="*/ 47 h 48"/>
                <a:gd name="T2" fmla="*/ 0 w 4667"/>
                <a:gd name="T3" fmla="*/ 47 h 48"/>
                <a:gd name="T4" fmla="*/ 0 w 4667"/>
                <a:gd name="T5" fmla="*/ 0 h 48"/>
                <a:gd name="T6" fmla="*/ 0 w 4667"/>
                <a:gd name="T7" fmla="*/ 0 h 48"/>
                <a:gd name="T8" fmla="*/ 0 w 4667"/>
                <a:gd name="T9" fmla="*/ 47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67"/>
                <a:gd name="T16" fmla="*/ 0 h 48"/>
                <a:gd name="T17" fmla="*/ 4667 w 4667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67" h="48">
                  <a:moveTo>
                    <a:pt x="0" y="47"/>
                  </a:moveTo>
                  <a:lnTo>
                    <a:pt x="4666" y="47"/>
                  </a:lnTo>
                  <a:lnTo>
                    <a:pt x="4666" y="0"/>
                  </a:lnTo>
                  <a:lnTo>
                    <a:pt x="12" y="0"/>
                  </a:lnTo>
                  <a:lnTo>
                    <a:pt x="0" y="47"/>
                  </a:lnTo>
                </a:path>
              </a:pathLst>
            </a:custGeom>
            <a:solidFill>
              <a:schemeClr val="bg1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1" name="Freeform 511"/>
            <p:cNvSpPr>
              <a:spLocks/>
            </p:cNvSpPr>
            <p:nvPr/>
          </p:nvSpPr>
          <p:spPr bwMode="auto">
            <a:xfrm>
              <a:off x="4689" y="4001"/>
              <a:ext cx="1071" cy="54"/>
            </a:xfrm>
            <a:custGeom>
              <a:avLst/>
              <a:gdLst>
                <a:gd name="T0" fmla="*/ 0 w 4649"/>
                <a:gd name="T1" fmla="*/ 53 h 54"/>
                <a:gd name="T2" fmla="*/ 0 w 4649"/>
                <a:gd name="T3" fmla="*/ 51 h 54"/>
                <a:gd name="T4" fmla="*/ 0 w 4649"/>
                <a:gd name="T5" fmla="*/ 0 h 54"/>
                <a:gd name="T6" fmla="*/ 0 w 4649"/>
                <a:gd name="T7" fmla="*/ 1 h 54"/>
                <a:gd name="T8" fmla="*/ 0 w 4649"/>
                <a:gd name="T9" fmla="*/ 53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49"/>
                <a:gd name="T16" fmla="*/ 0 h 54"/>
                <a:gd name="T17" fmla="*/ 4649 w 4649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49" h="54">
                  <a:moveTo>
                    <a:pt x="0" y="53"/>
                  </a:moveTo>
                  <a:lnTo>
                    <a:pt x="4648" y="51"/>
                  </a:lnTo>
                  <a:lnTo>
                    <a:pt x="4648" y="0"/>
                  </a:lnTo>
                  <a:lnTo>
                    <a:pt x="12" y="1"/>
                  </a:lnTo>
                  <a:lnTo>
                    <a:pt x="0" y="53"/>
                  </a:lnTo>
                </a:path>
              </a:pathLst>
            </a:custGeom>
            <a:solidFill>
              <a:srgbClr val="0000FF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2" name="Freeform 512"/>
            <p:cNvSpPr>
              <a:spLocks/>
            </p:cNvSpPr>
            <p:nvPr/>
          </p:nvSpPr>
          <p:spPr bwMode="auto">
            <a:xfrm>
              <a:off x="4681" y="4152"/>
              <a:ext cx="1079" cy="49"/>
            </a:xfrm>
            <a:custGeom>
              <a:avLst/>
              <a:gdLst>
                <a:gd name="T0" fmla="*/ 0 w 4684"/>
                <a:gd name="T1" fmla="*/ 48 h 49"/>
                <a:gd name="T2" fmla="*/ 0 w 4684"/>
                <a:gd name="T3" fmla="*/ 48 h 49"/>
                <a:gd name="T4" fmla="*/ 0 w 4684"/>
                <a:gd name="T5" fmla="*/ 0 h 49"/>
                <a:gd name="T6" fmla="*/ 0 w 4684"/>
                <a:gd name="T7" fmla="*/ 0 h 49"/>
                <a:gd name="T8" fmla="*/ 0 w 4684"/>
                <a:gd name="T9" fmla="*/ 48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84"/>
                <a:gd name="T16" fmla="*/ 0 h 49"/>
                <a:gd name="T17" fmla="*/ 4684 w 4684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84" h="49">
                  <a:moveTo>
                    <a:pt x="0" y="48"/>
                  </a:moveTo>
                  <a:lnTo>
                    <a:pt x="4683" y="48"/>
                  </a:lnTo>
                  <a:lnTo>
                    <a:pt x="4683" y="0"/>
                  </a:lnTo>
                  <a:lnTo>
                    <a:pt x="12" y="0"/>
                  </a:lnTo>
                  <a:lnTo>
                    <a:pt x="0" y="48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22368" name="Group 1888"/>
          <p:cNvGraphicFramePr>
            <a:graphicFrameLocks noGrp="1"/>
          </p:cNvGraphicFramePr>
          <p:nvPr>
            <p:ph idx="1"/>
          </p:nvPr>
        </p:nvGraphicFramePr>
        <p:xfrm>
          <a:off x="990603" y="1263716"/>
          <a:ext cx="7010396" cy="4549615"/>
        </p:xfrm>
        <a:graphic>
          <a:graphicData uri="http://schemas.openxmlformats.org/drawingml/2006/table">
            <a:tbl>
              <a:tblPr/>
              <a:tblGrid>
                <a:gridCol w="976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440">
                  <a:extLst>
                    <a:ext uri="{9D8B030D-6E8A-4147-A177-3AD203B41FA5}">
                      <a16:colId xmlns:a16="http://schemas.microsoft.com/office/drawing/2014/main" val="361810893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410958634"/>
                    </a:ext>
                  </a:extLst>
                </a:gridCol>
                <a:gridCol w="128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1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416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#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PACKET DUE DATE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BRIEF DATE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REPORT DAY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START DAY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GRAD DATE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23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001-25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24-SEP-24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01-OCT-24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07-OCT-24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08-OCT-24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01-NOV-24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29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002-25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31-OCT-24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05-NOV-24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12-NOV-24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13-NOV-24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09-DEC-24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23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003-25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06-DEC-24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13-DEC-24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06-JAN-25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07-JAN-25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31-JAN-25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23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004-25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30-JAN-25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04-FEB-25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11-FEB-25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12-FEB-25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10-MAR-25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23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005-25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04-MAR-25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25-FEB-25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14-MAR-25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15-MAR-25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09-APR-25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7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006-25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02-APR-25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01-APR-25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14-APR-25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15-APR-25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09-MAY-25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23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007-25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01-MAY-25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29-APR-25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15-MAY-25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16-MAY-25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11-JUN-25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78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008-25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12-JUN-25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27-MAY-25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30-JUN-25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01-JUL-25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28-JUL-25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009-25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18-JUL-25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15-JUL-25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01-AUG-25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02-AUG-25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27-AUG-25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7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010-25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18-AUG-25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14-AUG-25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03-SEP-25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04-SEP-25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29-SEP-25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391400" y="6477000"/>
            <a:ext cx="1828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AS OF 15 May 25 </a:t>
            </a:r>
            <a:endParaRPr lang="en-US" sz="1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76200"/>
            <a:ext cx="1143000" cy="1143000"/>
          </a:xfrm>
          <a:prstGeom prst="rect">
            <a:avLst/>
          </a:prstGeom>
        </p:spPr>
      </p:pic>
      <p:sp>
        <p:nvSpPr>
          <p:cNvPr id="17" name="Date Placeholder 16"/>
          <p:cNvSpPr txBox="1">
            <a:spLocks noGrp="1"/>
          </p:cNvSpPr>
          <p:nvPr>
            <p:ph type="dt" sz="half" idx="10"/>
          </p:nvPr>
        </p:nvSpPr>
        <p:spPr>
          <a:xfrm>
            <a:off x="533400" y="5952292"/>
            <a:ext cx="8077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*Please check the NCOA Facebook for Updates to briefing locations, dates and times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https://www.facebook.com/JBLMNCOA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78947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481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b="1" dirty="0"/>
              <a:t>HENRY H. LIND NCO ACADEMY </a:t>
            </a:r>
            <a:br>
              <a:rPr lang="en-US" sz="2400" b="1" dirty="0"/>
            </a:br>
            <a:r>
              <a:rPr lang="en-US" sz="2400" b="1" dirty="0"/>
              <a:t>BLC DATES FY 26</a:t>
            </a:r>
          </a:p>
        </p:txBody>
      </p:sp>
      <p:graphicFrame>
        <p:nvGraphicFramePr>
          <p:cNvPr id="2050" name="Object 502">
            <a:hlinkClick r:id="" action="ppaction://ole?verb=0"/>
          </p:cNvPr>
          <p:cNvGraphicFramePr>
            <a:graphicFrameLocks/>
          </p:cNvGraphicFramePr>
          <p:nvPr/>
        </p:nvGraphicFramePr>
        <p:xfrm>
          <a:off x="0" y="0"/>
          <a:ext cx="2351088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!" r:id="rId3" imgW="2350800" imgH="1407960" progId="">
                  <p:embed/>
                </p:oleObj>
              </mc:Choice>
              <mc:Fallback>
                <p:oleObj name="CorelDRAW!" r:id="rId3" imgW="2350800" imgH="1407960" progId="">
                  <p:embed/>
                  <p:pic>
                    <p:nvPicPr>
                      <p:cNvPr id="2050" name="Object 502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351088" cy="143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04"/>
          <p:cNvSpPr>
            <a:spLocks noChangeArrowheads="1"/>
          </p:cNvSpPr>
          <p:nvPr/>
        </p:nvSpPr>
        <p:spPr bwMode="auto">
          <a:xfrm>
            <a:off x="762000" y="6367463"/>
            <a:ext cx="7708900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400" b="1" dirty="0">
                <a:solidFill>
                  <a:schemeClr val="accent2"/>
                </a:solidFill>
                <a:latin typeface="Bookman Old Style" pitchFamily="18" charset="0"/>
              </a:rPr>
              <a:t>TRAIN TO LEAD - LEAD TO TRAIN</a:t>
            </a:r>
          </a:p>
        </p:txBody>
      </p:sp>
      <p:grpSp>
        <p:nvGrpSpPr>
          <p:cNvPr id="2" name="Group 505"/>
          <p:cNvGrpSpPr>
            <a:grpSpLocks/>
          </p:cNvGrpSpPr>
          <p:nvPr/>
        </p:nvGrpSpPr>
        <p:grpSpPr bwMode="auto">
          <a:xfrm rot="10800000">
            <a:off x="0" y="6454775"/>
            <a:ext cx="1712913" cy="317500"/>
            <a:chOff x="4681" y="4001"/>
            <a:chExt cx="1079" cy="200"/>
          </a:xfrm>
        </p:grpSpPr>
        <p:sp>
          <p:nvSpPr>
            <p:cNvPr id="2133" name="Freeform 506"/>
            <p:cNvSpPr>
              <a:spLocks/>
            </p:cNvSpPr>
            <p:nvPr/>
          </p:nvSpPr>
          <p:spPr bwMode="auto">
            <a:xfrm>
              <a:off x="4685" y="4078"/>
              <a:ext cx="1075" cy="48"/>
            </a:xfrm>
            <a:custGeom>
              <a:avLst/>
              <a:gdLst>
                <a:gd name="T0" fmla="*/ 0 w 4667"/>
                <a:gd name="T1" fmla="*/ 47 h 48"/>
                <a:gd name="T2" fmla="*/ 0 w 4667"/>
                <a:gd name="T3" fmla="*/ 47 h 48"/>
                <a:gd name="T4" fmla="*/ 0 w 4667"/>
                <a:gd name="T5" fmla="*/ 0 h 48"/>
                <a:gd name="T6" fmla="*/ 0 w 4667"/>
                <a:gd name="T7" fmla="*/ 0 h 48"/>
                <a:gd name="T8" fmla="*/ 0 w 4667"/>
                <a:gd name="T9" fmla="*/ 47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67"/>
                <a:gd name="T16" fmla="*/ 0 h 48"/>
                <a:gd name="T17" fmla="*/ 4667 w 4667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67" h="48">
                  <a:moveTo>
                    <a:pt x="0" y="47"/>
                  </a:moveTo>
                  <a:lnTo>
                    <a:pt x="4666" y="47"/>
                  </a:lnTo>
                  <a:lnTo>
                    <a:pt x="4666" y="0"/>
                  </a:lnTo>
                  <a:lnTo>
                    <a:pt x="12" y="0"/>
                  </a:lnTo>
                  <a:lnTo>
                    <a:pt x="0" y="47"/>
                  </a:lnTo>
                </a:path>
              </a:pathLst>
            </a:custGeom>
            <a:solidFill>
              <a:schemeClr val="bg1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4" name="Freeform 507"/>
            <p:cNvSpPr>
              <a:spLocks/>
            </p:cNvSpPr>
            <p:nvPr/>
          </p:nvSpPr>
          <p:spPr bwMode="auto">
            <a:xfrm>
              <a:off x="4689" y="4001"/>
              <a:ext cx="1071" cy="54"/>
            </a:xfrm>
            <a:custGeom>
              <a:avLst/>
              <a:gdLst>
                <a:gd name="T0" fmla="*/ 0 w 4649"/>
                <a:gd name="T1" fmla="*/ 53 h 54"/>
                <a:gd name="T2" fmla="*/ 0 w 4649"/>
                <a:gd name="T3" fmla="*/ 51 h 54"/>
                <a:gd name="T4" fmla="*/ 0 w 4649"/>
                <a:gd name="T5" fmla="*/ 0 h 54"/>
                <a:gd name="T6" fmla="*/ 0 w 4649"/>
                <a:gd name="T7" fmla="*/ 1 h 54"/>
                <a:gd name="T8" fmla="*/ 0 w 4649"/>
                <a:gd name="T9" fmla="*/ 53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49"/>
                <a:gd name="T16" fmla="*/ 0 h 54"/>
                <a:gd name="T17" fmla="*/ 4649 w 4649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49" h="54">
                  <a:moveTo>
                    <a:pt x="0" y="53"/>
                  </a:moveTo>
                  <a:lnTo>
                    <a:pt x="4648" y="51"/>
                  </a:lnTo>
                  <a:lnTo>
                    <a:pt x="4648" y="0"/>
                  </a:lnTo>
                  <a:lnTo>
                    <a:pt x="12" y="1"/>
                  </a:lnTo>
                  <a:lnTo>
                    <a:pt x="0" y="53"/>
                  </a:lnTo>
                </a:path>
              </a:pathLst>
            </a:custGeom>
            <a:solidFill>
              <a:srgbClr val="0000FF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5" name="Freeform 508"/>
            <p:cNvSpPr>
              <a:spLocks/>
            </p:cNvSpPr>
            <p:nvPr/>
          </p:nvSpPr>
          <p:spPr bwMode="auto">
            <a:xfrm>
              <a:off x="4681" y="4152"/>
              <a:ext cx="1079" cy="49"/>
            </a:xfrm>
            <a:custGeom>
              <a:avLst/>
              <a:gdLst>
                <a:gd name="T0" fmla="*/ 0 w 4684"/>
                <a:gd name="T1" fmla="*/ 48 h 49"/>
                <a:gd name="T2" fmla="*/ 0 w 4684"/>
                <a:gd name="T3" fmla="*/ 48 h 49"/>
                <a:gd name="T4" fmla="*/ 0 w 4684"/>
                <a:gd name="T5" fmla="*/ 0 h 49"/>
                <a:gd name="T6" fmla="*/ 0 w 4684"/>
                <a:gd name="T7" fmla="*/ 0 h 49"/>
                <a:gd name="T8" fmla="*/ 0 w 4684"/>
                <a:gd name="T9" fmla="*/ 48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84"/>
                <a:gd name="T16" fmla="*/ 0 h 49"/>
                <a:gd name="T17" fmla="*/ 4684 w 4684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84" h="49">
                  <a:moveTo>
                    <a:pt x="0" y="48"/>
                  </a:moveTo>
                  <a:lnTo>
                    <a:pt x="4683" y="48"/>
                  </a:lnTo>
                  <a:lnTo>
                    <a:pt x="4683" y="0"/>
                  </a:lnTo>
                  <a:lnTo>
                    <a:pt x="12" y="0"/>
                  </a:lnTo>
                  <a:lnTo>
                    <a:pt x="0" y="48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509"/>
          <p:cNvGrpSpPr>
            <a:grpSpLocks/>
          </p:cNvGrpSpPr>
          <p:nvPr/>
        </p:nvGrpSpPr>
        <p:grpSpPr bwMode="auto">
          <a:xfrm rot="10800000">
            <a:off x="7431088" y="6464299"/>
            <a:ext cx="1712912" cy="317500"/>
            <a:chOff x="4681" y="4001"/>
            <a:chExt cx="1079" cy="200"/>
          </a:xfrm>
        </p:grpSpPr>
        <p:sp>
          <p:nvSpPr>
            <p:cNvPr id="2130" name="Freeform 510"/>
            <p:cNvSpPr>
              <a:spLocks/>
            </p:cNvSpPr>
            <p:nvPr/>
          </p:nvSpPr>
          <p:spPr bwMode="auto">
            <a:xfrm>
              <a:off x="4685" y="4078"/>
              <a:ext cx="1075" cy="48"/>
            </a:xfrm>
            <a:custGeom>
              <a:avLst/>
              <a:gdLst>
                <a:gd name="T0" fmla="*/ 0 w 4667"/>
                <a:gd name="T1" fmla="*/ 47 h 48"/>
                <a:gd name="T2" fmla="*/ 0 w 4667"/>
                <a:gd name="T3" fmla="*/ 47 h 48"/>
                <a:gd name="T4" fmla="*/ 0 w 4667"/>
                <a:gd name="T5" fmla="*/ 0 h 48"/>
                <a:gd name="T6" fmla="*/ 0 w 4667"/>
                <a:gd name="T7" fmla="*/ 0 h 48"/>
                <a:gd name="T8" fmla="*/ 0 w 4667"/>
                <a:gd name="T9" fmla="*/ 47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67"/>
                <a:gd name="T16" fmla="*/ 0 h 48"/>
                <a:gd name="T17" fmla="*/ 4667 w 4667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67" h="48">
                  <a:moveTo>
                    <a:pt x="0" y="47"/>
                  </a:moveTo>
                  <a:lnTo>
                    <a:pt x="4666" y="47"/>
                  </a:lnTo>
                  <a:lnTo>
                    <a:pt x="4666" y="0"/>
                  </a:lnTo>
                  <a:lnTo>
                    <a:pt x="12" y="0"/>
                  </a:lnTo>
                  <a:lnTo>
                    <a:pt x="0" y="47"/>
                  </a:lnTo>
                </a:path>
              </a:pathLst>
            </a:custGeom>
            <a:solidFill>
              <a:schemeClr val="bg1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1" name="Freeform 511"/>
            <p:cNvSpPr>
              <a:spLocks/>
            </p:cNvSpPr>
            <p:nvPr/>
          </p:nvSpPr>
          <p:spPr bwMode="auto">
            <a:xfrm>
              <a:off x="4689" y="4001"/>
              <a:ext cx="1071" cy="54"/>
            </a:xfrm>
            <a:custGeom>
              <a:avLst/>
              <a:gdLst>
                <a:gd name="T0" fmla="*/ 0 w 4649"/>
                <a:gd name="T1" fmla="*/ 53 h 54"/>
                <a:gd name="T2" fmla="*/ 0 w 4649"/>
                <a:gd name="T3" fmla="*/ 51 h 54"/>
                <a:gd name="T4" fmla="*/ 0 w 4649"/>
                <a:gd name="T5" fmla="*/ 0 h 54"/>
                <a:gd name="T6" fmla="*/ 0 w 4649"/>
                <a:gd name="T7" fmla="*/ 1 h 54"/>
                <a:gd name="T8" fmla="*/ 0 w 4649"/>
                <a:gd name="T9" fmla="*/ 53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49"/>
                <a:gd name="T16" fmla="*/ 0 h 54"/>
                <a:gd name="T17" fmla="*/ 4649 w 4649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49" h="54">
                  <a:moveTo>
                    <a:pt x="0" y="53"/>
                  </a:moveTo>
                  <a:lnTo>
                    <a:pt x="4648" y="51"/>
                  </a:lnTo>
                  <a:lnTo>
                    <a:pt x="4648" y="0"/>
                  </a:lnTo>
                  <a:lnTo>
                    <a:pt x="12" y="1"/>
                  </a:lnTo>
                  <a:lnTo>
                    <a:pt x="0" y="53"/>
                  </a:lnTo>
                </a:path>
              </a:pathLst>
            </a:custGeom>
            <a:solidFill>
              <a:srgbClr val="0000FF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2" name="Freeform 512"/>
            <p:cNvSpPr>
              <a:spLocks/>
            </p:cNvSpPr>
            <p:nvPr/>
          </p:nvSpPr>
          <p:spPr bwMode="auto">
            <a:xfrm>
              <a:off x="4681" y="4152"/>
              <a:ext cx="1079" cy="49"/>
            </a:xfrm>
            <a:custGeom>
              <a:avLst/>
              <a:gdLst>
                <a:gd name="T0" fmla="*/ 0 w 4684"/>
                <a:gd name="T1" fmla="*/ 48 h 49"/>
                <a:gd name="T2" fmla="*/ 0 w 4684"/>
                <a:gd name="T3" fmla="*/ 48 h 49"/>
                <a:gd name="T4" fmla="*/ 0 w 4684"/>
                <a:gd name="T5" fmla="*/ 0 h 49"/>
                <a:gd name="T6" fmla="*/ 0 w 4684"/>
                <a:gd name="T7" fmla="*/ 0 h 49"/>
                <a:gd name="T8" fmla="*/ 0 w 4684"/>
                <a:gd name="T9" fmla="*/ 48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84"/>
                <a:gd name="T16" fmla="*/ 0 h 49"/>
                <a:gd name="T17" fmla="*/ 4684 w 4684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84" h="49">
                  <a:moveTo>
                    <a:pt x="0" y="48"/>
                  </a:moveTo>
                  <a:lnTo>
                    <a:pt x="4683" y="48"/>
                  </a:lnTo>
                  <a:lnTo>
                    <a:pt x="4683" y="0"/>
                  </a:lnTo>
                  <a:lnTo>
                    <a:pt x="12" y="0"/>
                  </a:lnTo>
                  <a:lnTo>
                    <a:pt x="0" y="48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22368" name="Group 1888"/>
          <p:cNvGraphicFramePr>
            <a:graphicFrameLocks noGrp="1"/>
          </p:cNvGraphicFramePr>
          <p:nvPr>
            <p:ph idx="1"/>
          </p:nvPr>
        </p:nvGraphicFramePr>
        <p:xfrm>
          <a:off x="990603" y="1263716"/>
          <a:ext cx="7010396" cy="4549615"/>
        </p:xfrm>
        <a:graphic>
          <a:graphicData uri="http://schemas.openxmlformats.org/drawingml/2006/table">
            <a:tbl>
              <a:tblPr/>
              <a:tblGrid>
                <a:gridCol w="976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440">
                  <a:extLst>
                    <a:ext uri="{9D8B030D-6E8A-4147-A177-3AD203B41FA5}">
                      <a16:colId xmlns:a16="http://schemas.microsoft.com/office/drawing/2014/main" val="361810893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410958634"/>
                    </a:ext>
                  </a:extLst>
                </a:gridCol>
                <a:gridCol w="128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1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416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#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PACKET DUE DATE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BRIEF DATE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REPORT DAY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START DAY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GRAD DATE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23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001-26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22-SEP-25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30-SEP-25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06-OCT-25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07-OCT-25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31-OCT-25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29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002-26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28-OCT-25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4-NOV-25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13-NOV-25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14-NOV-25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10-DEC-25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23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003-26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8-DEC-25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11-DEC-25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05-JAN-26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06-JAN-26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30-JAN-26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23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004-26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26-JAN-26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3-FEB-26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09-FEB-26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10-FEB-26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06-MAR-26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23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005-26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2-MAR-26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10-MAR-26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16-MAR-26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17-MAR-26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10-APR-26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7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006-26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6-APR-26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14-APR-26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20-APR-26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21-APR-26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15-MAY-26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23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007-26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8-MAY-26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19-MAY-26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22-MAY-26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23-MAY-26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18-JUN-26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78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008-26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8-JUN-26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11-JUN-26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06-JUL-26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07-JUL-26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31-JUL-26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009-26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22-JUL-26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28-JUL-26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05-AUG-26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06-AUG-26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31-AUG-26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7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010-26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20-AUG-26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25-AUG-26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03-SEP-26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04-SEP-26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30-SEP-26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431088" y="6495276"/>
            <a:ext cx="1828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AS OF 15 MAY 25 </a:t>
            </a:r>
            <a:endParaRPr lang="en-US" sz="1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76200"/>
            <a:ext cx="1143000" cy="1143000"/>
          </a:xfrm>
          <a:prstGeom prst="rect">
            <a:avLst/>
          </a:prstGeom>
        </p:spPr>
      </p:pic>
      <p:sp>
        <p:nvSpPr>
          <p:cNvPr id="17" name="Date Placeholder 16"/>
          <p:cNvSpPr txBox="1">
            <a:spLocks noGrp="1"/>
          </p:cNvSpPr>
          <p:nvPr>
            <p:ph type="dt" sz="half" idx="10"/>
          </p:nvPr>
        </p:nvSpPr>
        <p:spPr>
          <a:xfrm>
            <a:off x="533400" y="5952292"/>
            <a:ext cx="8077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*Please check the NCOA Facebook for Updates to briefing locations, dates and times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https://www.facebook.com/JBLMNCOA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9132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83FB2-BD8D-C34A-4EB0-E9A47C2DA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481">
            <a:extLst>
              <a:ext uri="{FF2B5EF4-FFF2-40B4-BE49-F238E27FC236}">
                <a16:creationId xmlns:a16="http://schemas.microsoft.com/office/drawing/2014/main" id="{706A7FD5-1BA4-BBD0-F8EE-C436FC3900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b="1" dirty="0"/>
              <a:t>HENRY H. LIND NCO ACADEMY </a:t>
            </a:r>
            <a:br>
              <a:rPr lang="en-US" sz="2400" b="1" dirty="0"/>
            </a:br>
            <a:r>
              <a:rPr lang="en-US" sz="2400" b="1" dirty="0"/>
              <a:t>BLC DATES FY 27</a:t>
            </a:r>
          </a:p>
        </p:txBody>
      </p:sp>
      <p:graphicFrame>
        <p:nvGraphicFramePr>
          <p:cNvPr id="2050" name="Object 502">
            <a:hlinkClick r:id="" action="ppaction://ole?verb=0"/>
            <a:extLst>
              <a:ext uri="{FF2B5EF4-FFF2-40B4-BE49-F238E27FC236}">
                <a16:creationId xmlns:a16="http://schemas.microsoft.com/office/drawing/2014/main" id="{AF693BFA-6AFA-A65A-2837-342E49E6ADA4}"/>
              </a:ext>
            </a:extLst>
          </p:cNvPr>
          <p:cNvGraphicFramePr>
            <a:graphicFrameLocks/>
          </p:cNvGraphicFramePr>
          <p:nvPr/>
        </p:nvGraphicFramePr>
        <p:xfrm>
          <a:off x="0" y="0"/>
          <a:ext cx="2351088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!" r:id="rId3" imgW="2350800" imgH="1407960" progId="">
                  <p:embed/>
                </p:oleObj>
              </mc:Choice>
              <mc:Fallback>
                <p:oleObj name="CorelDRAW!" r:id="rId3" imgW="2350800" imgH="1407960" progId="">
                  <p:embed/>
                  <p:pic>
                    <p:nvPicPr>
                      <p:cNvPr id="2050" name="Object 502">
                        <a:hlinkClick r:id="" action="ppaction://ole?verb=0"/>
                        <a:extLst>
                          <a:ext uri="{FF2B5EF4-FFF2-40B4-BE49-F238E27FC236}">
                            <a16:creationId xmlns:a16="http://schemas.microsoft.com/office/drawing/2014/main" id="{AF693BFA-6AFA-A65A-2837-342E49E6ADA4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351088" cy="143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04">
            <a:extLst>
              <a:ext uri="{FF2B5EF4-FFF2-40B4-BE49-F238E27FC236}">
                <a16:creationId xmlns:a16="http://schemas.microsoft.com/office/drawing/2014/main" id="{E4DBEE44-3068-D14E-2AAA-E6D12F569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6367463"/>
            <a:ext cx="7708900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400" b="1" dirty="0">
                <a:solidFill>
                  <a:schemeClr val="accent2"/>
                </a:solidFill>
                <a:latin typeface="Bookman Old Style" pitchFamily="18" charset="0"/>
              </a:rPr>
              <a:t>TRAIN TO LEAD - LEAD TO TRAIN</a:t>
            </a:r>
          </a:p>
        </p:txBody>
      </p:sp>
      <p:grpSp>
        <p:nvGrpSpPr>
          <p:cNvPr id="2" name="Group 505">
            <a:extLst>
              <a:ext uri="{FF2B5EF4-FFF2-40B4-BE49-F238E27FC236}">
                <a16:creationId xmlns:a16="http://schemas.microsoft.com/office/drawing/2014/main" id="{9576B28F-7B0A-4FE3-4B62-B33AA1311A7D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0" y="6454775"/>
            <a:ext cx="1712913" cy="317500"/>
            <a:chOff x="4681" y="4001"/>
            <a:chExt cx="1079" cy="200"/>
          </a:xfrm>
        </p:grpSpPr>
        <p:sp>
          <p:nvSpPr>
            <p:cNvPr id="2133" name="Freeform 506">
              <a:extLst>
                <a:ext uri="{FF2B5EF4-FFF2-40B4-BE49-F238E27FC236}">
                  <a16:creationId xmlns:a16="http://schemas.microsoft.com/office/drawing/2014/main" id="{BAF651BC-49AD-BBD2-40CD-D2103020EF4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5" y="4078"/>
              <a:ext cx="1075" cy="48"/>
            </a:xfrm>
            <a:custGeom>
              <a:avLst/>
              <a:gdLst>
                <a:gd name="T0" fmla="*/ 0 w 4667"/>
                <a:gd name="T1" fmla="*/ 47 h 48"/>
                <a:gd name="T2" fmla="*/ 0 w 4667"/>
                <a:gd name="T3" fmla="*/ 47 h 48"/>
                <a:gd name="T4" fmla="*/ 0 w 4667"/>
                <a:gd name="T5" fmla="*/ 0 h 48"/>
                <a:gd name="T6" fmla="*/ 0 w 4667"/>
                <a:gd name="T7" fmla="*/ 0 h 48"/>
                <a:gd name="T8" fmla="*/ 0 w 4667"/>
                <a:gd name="T9" fmla="*/ 47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67"/>
                <a:gd name="T16" fmla="*/ 0 h 48"/>
                <a:gd name="T17" fmla="*/ 4667 w 4667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67" h="48">
                  <a:moveTo>
                    <a:pt x="0" y="47"/>
                  </a:moveTo>
                  <a:lnTo>
                    <a:pt x="4666" y="47"/>
                  </a:lnTo>
                  <a:lnTo>
                    <a:pt x="4666" y="0"/>
                  </a:lnTo>
                  <a:lnTo>
                    <a:pt x="12" y="0"/>
                  </a:lnTo>
                  <a:lnTo>
                    <a:pt x="0" y="47"/>
                  </a:lnTo>
                </a:path>
              </a:pathLst>
            </a:custGeom>
            <a:solidFill>
              <a:schemeClr val="bg1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4" name="Freeform 507">
              <a:extLst>
                <a:ext uri="{FF2B5EF4-FFF2-40B4-BE49-F238E27FC236}">
                  <a16:creationId xmlns:a16="http://schemas.microsoft.com/office/drawing/2014/main" id="{E7832B6E-799D-CC36-4ADD-00979FEB43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9" y="4001"/>
              <a:ext cx="1071" cy="54"/>
            </a:xfrm>
            <a:custGeom>
              <a:avLst/>
              <a:gdLst>
                <a:gd name="T0" fmla="*/ 0 w 4649"/>
                <a:gd name="T1" fmla="*/ 53 h 54"/>
                <a:gd name="T2" fmla="*/ 0 w 4649"/>
                <a:gd name="T3" fmla="*/ 51 h 54"/>
                <a:gd name="T4" fmla="*/ 0 w 4649"/>
                <a:gd name="T5" fmla="*/ 0 h 54"/>
                <a:gd name="T6" fmla="*/ 0 w 4649"/>
                <a:gd name="T7" fmla="*/ 1 h 54"/>
                <a:gd name="T8" fmla="*/ 0 w 4649"/>
                <a:gd name="T9" fmla="*/ 53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49"/>
                <a:gd name="T16" fmla="*/ 0 h 54"/>
                <a:gd name="T17" fmla="*/ 4649 w 4649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49" h="54">
                  <a:moveTo>
                    <a:pt x="0" y="53"/>
                  </a:moveTo>
                  <a:lnTo>
                    <a:pt x="4648" y="51"/>
                  </a:lnTo>
                  <a:lnTo>
                    <a:pt x="4648" y="0"/>
                  </a:lnTo>
                  <a:lnTo>
                    <a:pt x="12" y="1"/>
                  </a:lnTo>
                  <a:lnTo>
                    <a:pt x="0" y="53"/>
                  </a:lnTo>
                </a:path>
              </a:pathLst>
            </a:custGeom>
            <a:solidFill>
              <a:srgbClr val="0000FF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5" name="Freeform 508">
              <a:extLst>
                <a:ext uri="{FF2B5EF4-FFF2-40B4-BE49-F238E27FC236}">
                  <a16:creationId xmlns:a16="http://schemas.microsoft.com/office/drawing/2014/main" id="{5059E7EB-4C87-8E57-0E64-12CAB409886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" y="4152"/>
              <a:ext cx="1079" cy="49"/>
            </a:xfrm>
            <a:custGeom>
              <a:avLst/>
              <a:gdLst>
                <a:gd name="T0" fmla="*/ 0 w 4684"/>
                <a:gd name="T1" fmla="*/ 48 h 49"/>
                <a:gd name="T2" fmla="*/ 0 w 4684"/>
                <a:gd name="T3" fmla="*/ 48 h 49"/>
                <a:gd name="T4" fmla="*/ 0 w 4684"/>
                <a:gd name="T5" fmla="*/ 0 h 49"/>
                <a:gd name="T6" fmla="*/ 0 w 4684"/>
                <a:gd name="T7" fmla="*/ 0 h 49"/>
                <a:gd name="T8" fmla="*/ 0 w 4684"/>
                <a:gd name="T9" fmla="*/ 48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84"/>
                <a:gd name="T16" fmla="*/ 0 h 49"/>
                <a:gd name="T17" fmla="*/ 4684 w 4684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84" h="49">
                  <a:moveTo>
                    <a:pt x="0" y="48"/>
                  </a:moveTo>
                  <a:lnTo>
                    <a:pt x="4683" y="48"/>
                  </a:lnTo>
                  <a:lnTo>
                    <a:pt x="4683" y="0"/>
                  </a:lnTo>
                  <a:lnTo>
                    <a:pt x="12" y="0"/>
                  </a:lnTo>
                  <a:lnTo>
                    <a:pt x="0" y="48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509">
            <a:extLst>
              <a:ext uri="{FF2B5EF4-FFF2-40B4-BE49-F238E27FC236}">
                <a16:creationId xmlns:a16="http://schemas.microsoft.com/office/drawing/2014/main" id="{2E6FBBF3-20CA-8684-D293-E4C8A87D59D8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7431088" y="6464299"/>
            <a:ext cx="1712912" cy="317500"/>
            <a:chOff x="4681" y="4001"/>
            <a:chExt cx="1079" cy="200"/>
          </a:xfrm>
        </p:grpSpPr>
        <p:sp>
          <p:nvSpPr>
            <p:cNvPr id="2130" name="Freeform 510">
              <a:extLst>
                <a:ext uri="{FF2B5EF4-FFF2-40B4-BE49-F238E27FC236}">
                  <a16:creationId xmlns:a16="http://schemas.microsoft.com/office/drawing/2014/main" id="{695DB33C-BEBC-8649-9AAC-ADD9A6837C4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5" y="4078"/>
              <a:ext cx="1075" cy="48"/>
            </a:xfrm>
            <a:custGeom>
              <a:avLst/>
              <a:gdLst>
                <a:gd name="T0" fmla="*/ 0 w 4667"/>
                <a:gd name="T1" fmla="*/ 47 h 48"/>
                <a:gd name="T2" fmla="*/ 0 w 4667"/>
                <a:gd name="T3" fmla="*/ 47 h 48"/>
                <a:gd name="T4" fmla="*/ 0 w 4667"/>
                <a:gd name="T5" fmla="*/ 0 h 48"/>
                <a:gd name="T6" fmla="*/ 0 w 4667"/>
                <a:gd name="T7" fmla="*/ 0 h 48"/>
                <a:gd name="T8" fmla="*/ 0 w 4667"/>
                <a:gd name="T9" fmla="*/ 47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67"/>
                <a:gd name="T16" fmla="*/ 0 h 48"/>
                <a:gd name="T17" fmla="*/ 4667 w 4667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67" h="48">
                  <a:moveTo>
                    <a:pt x="0" y="47"/>
                  </a:moveTo>
                  <a:lnTo>
                    <a:pt x="4666" y="47"/>
                  </a:lnTo>
                  <a:lnTo>
                    <a:pt x="4666" y="0"/>
                  </a:lnTo>
                  <a:lnTo>
                    <a:pt x="12" y="0"/>
                  </a:lnTo>
                  <a:lnTo>
                    <a:pt x="0" y="47"/>
                  </a:lnTo>
                </a:path>
              </a:pathLst>
            </a:custGeom>
            <a:solidFill>
              <a:schemeClr val="bg1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1" name="Freeform 511">
              <a:extLst>
                <a:ext uri="{FF2B5EF4-FFF2-40B4-BE49-F238E27FC236}">
                  <a16:creationId xmlns:a16="http://schemas.microsoft.com/office/drawing/2014/main" id="{0EC78E0B-9F0E-85EC-DC7C-4B54D6910A1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9" y="4001"/>
              <a:ext cx="1071" cy="54"/>
            </a:xfrm>
            <a:custGeom>
              <a:avLst/>
              <a:gdLst>
                <a:gd name="T0" fmla="*/ 0 w 4649"/>
                <a:gd name="T1" fmla="*/ 53 h 54"/>
                <a:gd name="T2" fmla="*/ 0 w 4649"/>
                <a:gd name="T3" fmla="*/ 51 h 54"/>
                <a:gd name="T4" fmla="*/ 0 w 4649"/>
                <a:gd name="T5" fmla="*/ 0 h 54"/>
                <a:gd name="T6" fmla="*/ 0 w 4649"/>
                <a:gd name="T7" fmla="*/ 1 h 54"/>
                <a:gd name="T8" fmla="*/ 0 w 4649"/>
                <a:gd name="T9" fmla="*/ 53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49"/>
                <a:gd name="T16" fmla="*/ 0 h 54"/>
                <a:gd name="T17" fmla="*/ 4649 w 4649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49" h="54">
                  <a:moveTo>
                    <a:pt x="0" y="53"/>
                  </a:moveTo>
                  <a:lnTo>
                    <a:pt x="4648" y="51"/>
                  </a:lnTo>
                  <a:lnTo>
                    <a:pt x="4648" y="0"/>
                  </a:lnTo>
                  <a:lnTo>
                    <a:pt x="12" y="1"/>
                  </a:lnTo>
                  <a:lnTo>
                    <a:pt x="0" y="53"/>
                  </a:lnTo>
                </a:path>
              </a:pathLst>
            </a:custGeom>
            <a:solidFill>
              <a:srgbClr val="0000FF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2" name="Freeform 512">
              <a:extLst>
                <a:ext uri="{FF2B5EF4-FFF2-40B4-BE49-F238E27FC236}">
                  <a16:creationId xmlns:a16="http://schemas.microsoft.com/office/drawing/2014/main" id="{FFFAE29C-897F-9895-1AC6-FF904EFCC8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" y="4152"/>
              <a:ext cx="1079" cy="49"/>
            </a:xfrm>
            <a:custGeom>
              <a:avLst/>
              <a:gdLst>
                <a:gd name="T0" fmla="*/ 0 w 4684"/>
                <a:gd name="T1" fmla="*/ 48 h 49"/>
                <a:gd name="T2" fmla="*/ 0 w 4684"/>
                <a:gd name="T3" fmla="*/ 48 h 49"/>
                <a:gd name="T4" fmla="*/ 0 w 4684"/>
                <a:gd name="T5" fmla="*/ 0 h 49"/>
                <a:gd name="T6" fmla="*/ 0 w 4684"/>
                <a:gd name="T7" fmla="*/ 0 h 49"/>
                <a:gd name="T8" fmla="*/ 0 w 4684"/>
                <a:gd name="T9" fmla="*/ 48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84"/>
                <a:gd name="T16" fmla="*/ 0 h 49"/>
                <a:gd name="T17" fmla="*/ 4684 w 4684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84" h="49">
                  <a:moveTo>
                    <a:pt x="0" y="48"/>
                  </a:moveTo>
                  <a:lnTo>
                    <a:pt x="4683" y="48"/>
                  </a:lnTo>
                  <a:lnTo>
                    <a:pt x="4683" y="0"/>
                  </a:lnTo>
                  <a:lnTo>
                    <a:pt x="12" y="0"/>
                  </a:lnTo>
                  <a:lnTo>
                    <a:pt x="0" y="48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22368" name="Group 1888">
            <a:extLst>
              <a:ext uri="{FF2B5EF4-FFF2-40B4-BE49-F238E27FC236}">
                <a16:creationId xmlns:a16="http://schemas.microsoft.com/office/drawing/2014/main" id="{E7EAF762-1F9D-8F88-C403-3208A009881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90603" y="1263716"/>
          <a:ext cx="7010396" cy="4549615"/>
        </p:xfrm>
        <a:graphic>
          <a:graphicData uri="http://schemas.openxmlformats.org/drawingml/2006/table">
            <a:tbl>
              <a:tblPr/>
              <a:tblGrid>
                <a:gridCol w="976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440">
                  <a:extLst>
                    <a:ext uri="{9D8B030D-6E8A-4147-A177-3AD203B41FA5}">
                      <a16:colId xmlns:a16="http://schemas.microsoft.com/office/drawing/2014/main" val="361810893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410958634"/>
                    </a:ext>
                  </a:extLst>
                </a:gridCol>
                <a:gridCol w="128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1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416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#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PACKET DUE DATE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BRIEF DATE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REPORT DAY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START DAY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GRAD DATE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23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001-27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21-SEP-26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24-SEP-26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05-OCT-26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06-OCT-26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30-OCT-26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29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002-27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30-OCT-26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10-NOV-26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16-NOV-26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17-NOV-26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11-DEC-26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23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003-27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14-DEC-26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08-DEC-26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04-JAN-27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05-JAN-27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29-JAN-27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23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004-27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25-JAN-27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02-FEB-27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08-FEB-27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09-FEB-27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05-MAR-27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23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005-27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01-MAR-27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09-MAR-27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15-MAR-27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16-MAR-27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09-APR-27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7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006-27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05-APR-27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13-APR-27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19-APR-27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20-APR-27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14-MAY-27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23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007-27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07-MAY-27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11-MAY-27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21-MAY-27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22-MAY-27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17-JUN-27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78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008-27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14-JUN-27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14-JUN-27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06-JUL-27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07-JUL-27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30-JUL-27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009-27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20-JUL-27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26-JUL-27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03-AUG-27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04-AUG-27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27-AUG-27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7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010-27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19-AUG-27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23-AUG-27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02-SEP-27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03-SEP-27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29-SEP-27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516E6960-DF81-71A7-4E2A-E2027FBC8AC6}"/>
              </a:ext>
            </a:extLst>
          </p:cNvPr>
          <p:cNvSpPr/>
          <p:nvPr/>
        </p:nvSpPr>
        <p:spPr>
          <a:xfrm>
            <a:off x="7391400" y="6477000"/>
            <a:ext cx="1828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AS OF 15 MAY 25 </a:t>
            </a:r>
            <a:endParaRPr lang="en-US" sz="1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0AC7FD-7E49-6CAF-949D-8FDE9E5A2FA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76200"/>
            <a:ext cx="1143000" cy="1143000"/>
          </a:xfrm>
          <a:prstGeom prst="rect">
            <a:avLst/>
          </a:prstGeom>
        </p:spPr>
      </p:pic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FFBE07AD-2A17-8015-06F1-EF9A3BBFF762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xfrm>
            <a:off x="533400" y="5952292"/>
            <a:ext cx="8077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*Please check the NCOA Facebook for Updates to briefing locations, dates and times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https://www.facebook.com/JBLMNCOA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35215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fae6d70f-954b-4811-92b6-0530d6f84c43}" enabled="0" method="" siteId="{fae6d70f-954b-4811-92b6-0530d6f84c4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5115</TotalTime>
  <Words>369</Words>
  <Application>Microsoft Office PowerPoint</Application>
  <PresentationFormat>On-screen Show (4:3)</PresentationFormat>
  <Paragraphs>219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Bookman Old Style</vt:lpstr>
      <vt:lpstr>Calibri</vt:lpstr>
      <vt:lpstr>Office Theme</vt:lpstr>
      <vt:lpstr>CorelDRAW!</vt:lpstr>
      <vt:lpstr>HENRY H. LIND NCO ACADEMY  BLC DATES FY 25</vt:lpstr>
      <vt:lpstr>HENRY H. LIND NCO ACADEMY  BLC DATES FY 26</vt:lpstr>
      <vt:lpstr>HENRY H. LIND NCO ACADEMY  BLC DATES FY 27</vt:lpstr>
    </vt:vector>
  </TitlesOfParts>
  <Company>U.S.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HENRY H. LIND NCO ACADEMY WLC DATES FY 10</dc:title>
  <dc:creator>abelardo.diazdeleon</dc:creator>
  <cp:lastModifiedBy>Diaz De Leon, Abelardo CIV USARMY MSCOE (USA)</cp:lastModifiedBy>
  <cp:revision>302</cp:revision>
  <cp:lastPrinted>2024-03-28T21:01:23Z</cp:lastPrinted>
  <dcterms:created xsi:type="dcterms:W3CDTF">2009-08-27T18:21:58Z</dcterms:created>
  <dcterms:modified xsi:type="dcterms:W3CDTF">2025-05-16T20:42:39Z</dcterms:modified>
</cp:coreProperties>
</file>