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2"/>
    <p:sldId id="257" r:id="rId3"/>
  </p:sldIdLst>
  <p:sldSz cx="10058400" cy="7772400"/>
  <p:notesSz cx="9309100" cy="70231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061" autoAdjust="0"/>
    <p:restoredTop sz="94660"/>
  </p:normalViewPr>
  <p:slideViewPr>
    <p:cSldViewPr>
      <p:cViewPr>
        <p:scale>
          <a:sx n="130" d="100"/>
          <a:sy n="130" d="100"/>
        </p:scale>
        <p:origin x="240" y="-28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4531" cy="351442"/>
          </a:xfrm>
          <a:prstGeom prst="rect">
            <a:avLst/>
          </a:prstGeom>
        </p:spPr>
        <p:txBody>
          <a:bodyPr vert="horz" lIns="83750" tIns="41875" rIns="83750" bIns="41875" rtlCol="0"/>
          <a:lstStyle>
            <a:lvl1pPr algn="l">
              <a:defRPr sz="1100"/>
            </a:lvl1pPr>
          </a:lstStyle>
          <a:p>
            <a:endParaRPr lang="en-US" dirty="0"/>
          </a:p>
        </p:txBody>
      </p:sp>
      <p:sp>
        <p:nvSpPr>
          <p:cNvPr id="3" name="Date Placeholder 2"/>
          <p:cNvSpPr>
            <a:spLocks noGrp="1"/>
          </p:cNvSpPr>
          <p:nvPr>
            <p:ph type="dt" idx="1"/>
          </p:nvPr>
        </p:nvSpPr>
        <p:spPr>
          <a:xfrm>
            <a:off x="5273101" y="0"/>
            <a:ext cx="4034531" cy="351442"/>
          </a:xfrm>
          <a:prstGeom prst="rect">
            <a:avLst/>
          </a:prstGeom>
        </p:spPr>
        <p:txBody>
          <a:bodyPr vert="horz" lIns="83750" tIns="41875" rIns="83750" bIns="41875" rtlCol="0"/>
          <a:lstStyle>
            <a:lvl1pPr algn="r">
              <a:defRPr sz="1100"/>
            </a:lvl1pPr>
          </a:lstStyle>
          <a:p>
            <a:fld id="{4B6B78A6-DCB6-4280-9BBF-C84E0DF99508}" type="datetimeFigureOut">
              <a:rPr lang="en-US" smtClean="0"/>
              <a:t>1/23/2025</a:t>
            </a:fld>
            <a:endParaRPr lang="en-US" dirty="0"/>
          </a:p>
        </p:txBody>
      </p:sp>
      <p:sp>
        <p:nvSpPr>
          <p:cNvPr id="4" name="Slide Image Placeholder 3"/>
          <p:cNvSpPr>
            <a:spLocks noGrp="1" noRot="1" noChangeAspect="1"/>
          </p:cNvSpPr>
          <p:nvPr>
            <p:ph type="sldImg" idx="2"/>
          </p:nvPr>
        </p:nvSpPr>
        <p:spPr>
          <a:xfrm>
            <a:off x="3121025" y="877888"/>
            <a:ext cx="3067050" cy="2370137"/>
          </a:xfrm>
          <a:prstGeom prst="rect">
            <a:avLst/>
          </a:prstGeom>
          <a:noFill/>
          <a:ln w="12700">
            <a:solidFill>
              <a:prstClr val="black"/>
            </a:solidFill>
          </a:ln>
        </p:spPr>
        <p:txBody>
          <a:bodyPr vert="horz" lIns="83750" tIns="41875" rIns="83750" bIns="41875" rtlCol="0" anchor="ctr"/>
          <a:lstStyle/>
          <a:p>
            <a:endParaRPr lang="en-US" dirty="0"/>
          </a:p>
        </p:txBody>
      </p:sp>
      <p:sp>
        <p:nvSpPr>
          <p:cNvPr id="5" name="Notes Placeholder 4"/>
          <p:cNvSpPr>
            <a:spLocks noGrp="1"/>
          </p:cNvSpPr>
          <p:nvPr>
            <p:ph type="body" sz="quarter" idx="3"/>
          </p:nvPr>
        </p:nvSpPr>
        <p:spPr>
          <a:xfrm>
            <a:off x="931498" y="3379580"/>
            <a:ext cx="7446105" cy="2765633"/>
          </a:xfrm>
          <a:prstGeom prst="rect">
            <a:avLst/>
          </a:prstGeom>
        </p:spPr>
        <p:txBody>
          <a:bodyPr vert="horz" lIns="83750" tIns="41875" rIns="83750" bIns="4187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71659"/>
            <a:ext cx="4034531" cy="351441"/>
          </a:xfrm>
          <a:prstGeom prst="rect">
            <a:avLst/>
          </a:prstGeom>
        </p:spPr>
        <p:txBody>
          <a:bodyPr vert="horz" lIns="83750" tIns="41875" rIns="83750" bIns="41875" rtlCol="0" anchor="b"/>
          <a:lstStyle>
            <a:lvl1pPr algn="l">
              <a:defRPr sz="1100"/>
            </a:lvl1pPr>
          </a:lstStyle>
          <a:p>
            <a:endParaRPr lang="en-US" dirty="0"/>
          </a:p>
        </p:txBody>
      </p:sp>
      <p:sp>
        <p:nvSpPr>
          <p:cNvPr id="7" name="Slide Number Placeholder 6"/>
          <p:cNvSpPr>
            <a:spLocks noGrp="1"/>
          </p:cNvSpPr>
          <p:nvPr>
            <p:ph type="sldNum" sz="quarter" idx="5"/>
          </p:nvPr>
        </p:nvSpPr>
        <p:spPr>
          <a:xfrm>
            <a:off x="5273101" y="6671659"/>
            <a:ext cx="4034531" cy="351441"/>
          </a:xfrm>
          <a:prstGeom prst="rect">
            <a:avLst/>
          </a:prstGeom>
        </p:spPr>
        <p:txBody>
          <a:bodyPr vert="horz" lIns="83750" tIns="41875" rIns="83750" bIns="41875" rtlCol="0" anchor="b"/>
          <a:lstStyle>
            <a:lvl1pPr algn="r">
              <a:defRPr sz="1100"/>
            </a:lvl1pPr>
          </a:lstStyle>
          <a:p>
            <a:fld id="{670177A3-AFE6-47D5-8112-6F4E85C60B63}" type="slidenum">
              <a:rPr lang="en-US" smtClean="0"/>
              <a:t>‹#›</a:t>
            </a:fld>
            <a:endParaRPr lang="en-US" dirty="0"/>
          </a:p>
        </p:txBody>
      </p:sp>
    </p:spTree>
    <p:extLst>
      <p:ext uri="{BB962C8B-B14F-4D97-AF65-F5344CB8AC3E}">
        <p14:creationId xmlns:p14="http://schemas.microsoft.com/office/powerpoint/2010/main" val="3061495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70177A3-AFE6-47D5-8112-6F4E85C60B63}" type="slidenum">
              <a:rPr lang="en-US" smtClean="0"/>
              <a:t>2</a:t>
            </a:fld>
            <a:endParaRPr lang="en-US" dirty="0"/>
          </a:p>
        </p:txBody>
      </p:sp>
    </p:spTree>
    <p:extLst>
      <p:ext uri="{BB962C8B-B14F-4D97-AF65-F5344CB8AC3E}">
        <p14:creationId xmlns:p14="http://schemas.microsoft.com/office/powerpoint/2010/main" val="1731669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6" Type="http://schemas.openxmlformats.org/officeDocument/2006/relationships/image" Target="../media/image15.jp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jp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Master" Target="../slideMasters/slideMaster1.xml"/><Relationship Id="rId6" Type="http://schemas.openxmlformats.org/officeDocument/2006/relationships/image" Target="../media/image4.png"/><Relationship Id="rId5" Type="http://schemas.openxmlformats.org/officeDocument/2006/relationships/image" Target="../media/image19.png"/><Relationship Id="rId4" Type="http://schemas.openxmlformats.org/officeDocument/2006/relationships/image" Target="../media/image18.png"/></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54380" y="2409444"/>
            <a:ext cx="8549640" cy="1632204"/>
          </a:xfrm>
          <a:prstGeom prst="rect">
            <a:avLst/>
          </a:prstGeom>
        </p:spPr>
        <p:txBody>
          <a:bodyPr wrap="square" lIns="0" tIns="0" rIns="0" bIns="0">
            <a:spAutoFit/>
          </a:bodyPr>
          <a:lstStyle>
            <a:lvl1pPr>
              <a:defRPr sz="1600" b="1" i="0">
                <a:solidFill>
                  <a:srgbClr val="231F20"/>
                </a:solidFill>
                <a:latin typeface="Franklin Gothic Demi"/>
                <a:cs typeface="Franklin Gothic Demi"/>
              </a:defRPr>
            </a:lvl1pPr>
          </a:lstStyle>
          <a:p>
            <a:endParaRPr/>
          </a:p>
        </p:txBody>
      </p:sp>
      <p:sp>
        <p:nvSpPr>
          <p:cNvPr id="3" name="Holder 3"/>
          <p:cNvSpPr>
            <a:spLocks noGrp="1"/>
          </p:cNvSpPr>
          <p:nvPr>
            <p:ph type="subTitle" idx="4"/>
          </p:nvPr>
        </p:nvSpPr>
        <p:spPr>
          <a:xfrm>
            <a:off x="1508760" y="4352544"/>
            <a:ext cx="7040880" cy="19431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1/23/2025</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6705600" y="6959345"/>
            <a:ext cx="3352800" cy="813435"/>
          </a:xfrm>
          <a:custGeom>
            <a:avLst/>
            <a:gdLst/>
            <a:ahLst/>
            <a:cxnLst/>
            <a:rect l="l" t="t" r="r" b="b"/>
            <a:pathLst>
              <a:path w="3352800" h="813434">
                <a:moveTo>
                  <a:pt x="0" y="813053"/>
                </a:moveTo>
                <a:lnTo>
                  <a:pt x="3352800" y="813053"/>
                </a:lnTo>
                <a:lnTo>
                  <a:pt x="3352800" y="0"/>
                </a:lnTo>
                <a:lnTo>
                  <a:pt x="0" y="0"/>
                </a:lnTo>
                <a:lnTo>
                  <a:pt x="0" y="813053"/>
                </a:lnTo>
                <a:close/>
              </a:path>
            </a:pathLst>
          </a:custGeom>
          <a:solidFill>
            <a:srgbClr val="000000"/>
          </a:solidFill>
        </p:spPr>
        <p:txBody>
          <a:bodyPr wrap="square" lIns="0" tIns="0" rIns="0" bIns="0" rtlCol="0"/>
          <a:lstStyle/>
          <a:p>
            <a:endParaRPr dirty="0"/>
          </a:p>
        </p:txBody>
      </p:sp>
      <p:sp>
        <p:nvSpPr>
          <p:cNvPr id="17" name="bg object 17"/>
          <p:cNvSpPr/>
          <p:nvPr/>
        </p:nvSpPr>
        <p:spPr>
          <a:xfrm>
            <a:off x="6705600" y="6822693"/>
            <a:ext cx="3352800" cy="137160"/>
          </a:xfrm>
          <a:custGeom>
            <a:avLst/>
            <a:gdLst/>
            <a:ahLst/>
            <a:cxnLst/>
            <a:rect l="l" t="t" r="r" b="b"/>
            <a:pathLst>
              <a:path w="3352800" h="137159">
                <a:moveTo>
                  <a:pt x="3352800" y="0"/>
                </a:moveTo>
                <a:lnTo>
                  <a:pt x="0" y="0"/>
                </a:lnTo>
                <a:lnTo>
                  <a:pt x="0" y="136651"/>
                </a:lnTo>
                <a:lnTo>
                  <a:pt x="3352800" y="136651"/>
                </a:lnTo>
                <a:lnTo>
                  <a:pt x="3352800" y="0"/>
                </a:lnTo>
                <a:close/>
              </a:path>
            </a:pathLst>
          </a:custGeom>
          <a:solidFill>
            <a:srgbClr val="EEB94F"/>
          </a:solidFill>
        </p:spPr>
        <p:txBody>
          <a:bodyPr wrap="square" lIns="0" tIns="0" rIns="0" bIns="0" rtlCol="0"/>
          <a:lstStyle/>
          <a:p>
            <a:endParaRPr dirty="0"/>
          </a:p>
        </p:txBody>
      </p:sp>
      <p:sp>
        <p:nvSpPr>
          <p:cNvPr id="18" name="bg object 18"/>
          <p:cNvSpPr/>
          <p:nvPr/>
        </p:nvSpPr>
        <p:spPr>
          <a:xfrm>
            <a:off x="6711950" y="0"/>
            <a:ext cx="3346450" cy="2237105"/>
          </a:xfrm>
          <a:custGeom>
            <a:avLst/>
            <a:gdLst/>
            <a:ahLst/>
            <a:cxnLst/>
            <a:rect l="l" t="t" r="r" b="b"/>
            <a:pathLst>
              <a:path w="3346450" h="2237105">
                <a:moveTo>
                  <a:pt x="0" y="2236965"/>
                </a:moveTo>
                <a:lnTo>
                  <a:pt x="3346450" y="2236965"/>
                </a:lnTo>
                <a:lnTo>
                  <a:pt x="3346450" y="0"/>
                </a:lnTo>
                <a:lnTo>
                  <a:pt x="0" y="0"/>
                </a:lnTo>
                <a:lnTo>
                  <a:pt x="0" y="2236965"/>
                </a:lnTo>
                <a:close/>
              </a:path>
            </a:pathLst>
          </a:custGeom>
          <a:solidFill>
            <a:srgbClr val="000000"/>
          </a:solidFill>
        </p:spPr>
        <p:txBody>
          <a:bodyPr wrap="square" lIns="0" tIns="0" rIns="0" bIns="0" rtlCol="0"/>
          <a:lstStyle/>
          <a:p>
            <a:endParaRPr dirty="0"/>
          </a:p>
        </p:txBody>
      </p:sp>
      <p:sp>
        <p:nvSpPr>
          <p:cNvPr id="19" name="bg object 19"/>
          <p:cNvSpPr/>
          <p:nvPr/>
        </p:nvSpPr>
        <p:spPr>
          <a:xfrm>
            <a:off x="6711950" y="0"/>
            <a:ext cx="0" cy="2237105"/>
          </a:xfrm>
          <a:custGeom>
            <a:avLst/>
            <a:gdLst/>
            <a:ahLst/>
            <a:cxnLst/>
            <a:rect l="l" t="t" r="r" b="b"/>
            <a:pathLst>
              <a:path h="2237105">
                <a:moveTo>
                  <a:pt x="0" y="0"/>
                </a:moveTo>
                <a:lnTo>
                  <a:pt x="0" y="2236965"/>
                </a:lnTo>
              </a:path>
            </a:pathLst>
          </a:custGeom>
          <a:ln w="12700">
            <a:solidFill>
              <a:srgbClr val="231F20"/>
            </a:solidFill>
          </a:ln>
        </p:spPr>
        <p:txBody>
          <a:bodyPr wrap="square" lIns="0" tIns="0" rIns="0" bIns="0" rtlCol="0"/>
          <a:lstStyle/>
          <a:p>
            <a:endParaRPr dirty="0"/>
          </a:p>
        </p:txBody>
      </p:sp>
      <p:sp>
        <p:nvSpPr>
          <p:cNvPr id="20" name="bg object 20"/>
          <p:cNvSpPr/>
          <p:nvPr/>
        </p:nvSpPr>
        <p:spPr>
          <a:xfrm>
            <a:off x="6705600" y="2236965"/>
            <a:ext cx="3352800" cy="135255"/>
          </a:xfrm>
          <a:custGeom>
            <a:avLst/>
            <a:gdLst/>
            <a:ahLst/>
            <a:cxnLst/>
            <a:rect l="l" t="t" r="r" b="b"/>
            <a:pathLst>
              <a:path w="3352800" h="135255">
                <a:moveTo>
                  <a:pt x="3352800" y="0"/>
                </a:moveTo>
                <a:lnTo>
                  <a:pt x="0" y="0"/>
                </a:lnTo>
                <a:lnTo>
                  <a:pt x="0" y="135153"/>
                </a:lnTo>
                <a:lnTo>
                  <a:pt x="3352800" y="135153"/>
                </a:lnTo>
                <a:lnTo>
                  <a:pt x="3352800" y="0"/>
                </a:lnTo>
                <a:close/>
              </a:path>
            </a:pathLst>
          </a:custGeom>
          <a:solidFill>
            <a:srgbClr val="EEB94F"/>
          </a:solidFill>
        </p:spPr>
        <p:txBody>
          <a:bodyPr wrap="square" lIns="0" tIns="0" rIns="0" bIns="0" rtlCol="0"/>
          <a:lstStyle/>
          <a:p>
            <a:endParaRPr dirty="0"/>
          </a:p>
        </p:txBody>
      </p:sp>
      <p:pic>
        <p:nvPicPr>
          <p:cNvPr id="21" name="bg object 21"/>
          <p:cNvPicPr/>
          <p:nvPr/>
        </p:nvPicPr>
        <p:blipFill>
          <a:blip r:embed="rId2" cstate="print"/>
          <a:stretch>
            <a:fillRect/>
          </a:stretch>
        </p:blipFill>
        <p:spPr>
          <a:xfrm>
            <a:off x="3359391" y="162521"/>
            <a:ext cx="3172968" cy="282460"/>
          </a:xfrm>
          <a:prstGeom prst="rect">
            <a:avLst/>
          </a:prstGeom>
        </p:spPr>
      </p:pic>
      <p:pic>
        <p:nvPicPr>
          <p:cNvPr id="22" name="bg object 22"/>
          <p:cNvPicPr/>
          <p:nvPr/>
        </p:nvPicPr>
        <p:blipFill>
          <a:blip r:embed="rId3" cstate="print"/>
          <a:stretch>
            <a:fillRect/>
          </a:stretch>
        </p:blipFill>
        <p:spPr>
          <a:xfrm>
            <a:off x="3359150" y="1335887"/>
            <a:ext cx="3172968" cy="251460"/>
          </a:xfrm>
          <a:prstGeom prst="rect">
            <a:avLst/>
          </a:prstGeom>
        </p:spPr>
      </p:pic>
      <p:pic>
        <p:nvPicPr>
          <p:cNvPr id="23" name="bg object 23"/>
          <p:cNvPicPr/>
          <p:nvPr/>
        </p:nvPicPr>
        <p:blipFill>
          <a:blip r:embed="rId4" cstate="print"/>
          <a:stretch>
            <a:fillRect/>
          </a:stretch>
        </p:blipFill>
        <p:spPr>
          <a:xfrm>
            <a:off x="3815372" y="6862508"/>
            <a:ext cx="2261019" cy="655891"/>
          </a:xfrm>
          <a:prstGeom prst="rect">
            <a:avLst/>
          </a:prstGeom>
        </p:spPr>
      </p:pic>
      <p:pic>
        <p:nvPicPr>
          <p:cNvPr id="24" name="bg object 24"/>
          <p:cNvPicPr/>
          <p:nvPr/>
        </p:nvPicPr>
        <p:blipFill>
          <a:blip r:embed="rId5" cstate="print"/>
          <a:stretch>
            <a:fillRect/>
          </a:stretch>
        </p:blipFill>
        <p:spPr>
          <a:xfrm>
            <a:off x="0" y="162521"/>
            <a:ext cx="3178962" cy="282460"/>
          </a:xfrm>
          <a:prstGeom prst="rect">
            <a:avLst/>
          </a:prstGeom>
        </p:spPr>
      </p:pic>
      <p:pic>
        <p:nvPicPr>
          <p:cNvPr id="25" name="bg object 25"/>
          <p:cNvPicPr/>
          <p:nvPr/>
        </p:nvPicPr>
        <p:blipFill>
          <a:blip r:embed="rId6" cstate="print"/>
          <a:stretch>
            <a:fillRect/>
          </a:stretch>
        </p:blipFill>
        <p:spPr>
          <a:xfrm>
            <a:off x="6934257" y="7076740"/>
            <a:ext cx="349152" cy="466594"/>
          </a:xfrm>
          <a:prstGeom prst="rect">
            <a:avLst/>
          </a:prstGeom>
        </p:spPr>
      </p:pic>
      <p:pic>
        <p:nvPicPr>
          <p:cNvPr id="26" name="bg object 26"/>
          <p:cNvPicPr/>
          <p:nvPr/>
        </p:nvPicPr>
        <p:blipFill>
          <a:blip r:embed="rId7" cstate="print"/>
          <a:stretch>
            <a:fillRect/>
          </a:stretch>
        </p:blipFill>
        <p:spPr>
          <a:xfrm>
            <a:off x="7376159" y="7076732"/>
            <a:ext cx="471170" cy="467067"/>
          </a:xfrm>
          <a:prstGeom prst="rect">
            <a:avLst/>
          </a:prstGeom>
        </p:spPr>
      </p:pic>
      <p:sp>
        <p:nvSpPr>
          <p:cNvPr id="27" name="bg object 27"/>
          <p:cNvSpPr/>
          <p:nvPr/>
        </p:nvSpPr>
        <p:spPr>
          <a:xfrm>
            <a:off x="8782571" y="7080885"/>
            <a:ext cx="1270" cy="1270"/>
          </a:xfrm>
          <a:custGeom>
            <a:avLst/>
            <a:gdLst/>
            <a:ahLst/>
            <a:cxnLst/>
            <a:rect l="l" t="t" r="r" b="b"/>
            <a:pathLst>
              <a:path w="1270" h="1270">
                <a:moveTo>
                  <a:pt x="711" y="698"/>
                </a:moveTo>
                <a:lnTo>
                  <a:pt x="685" y="127"/>
                </a:lnTo>
                <a:lnTo>
                  <a:pt x="0" y="0"/>
                </a:lnTo>
                <a:lnTo>
                  <a:pt x="355" y="203"/>
                </a:lnTo>
                <a:lnTo>
                  <a:pt x="711" y="698"/>
                </a:lnTo>
                <a:close/>
              </a:path>
            </a:pathLst>
          </a:custGeom>
          <a:solidFill>
            <a:srgbClr val="F16F7B"/>
          </a:solidFill>
        </p:spPr>
        <p:txBody>
          <a:bodyPr wrap="square" lIns="0" tIns="0" rIns="0" bIns="0" rtlCol="0"/>
          <a:lstStyle/>
          <a:p>
            <a:endParaRPr dirty="0"/>
          </a:p>
        </p:txBody>
      </p:sp>
      <p:sp>
        <p:nvSpPr>
          <p:cNvPr id="28" name="bg object 28"/>
          <p:cNvSpPr/>
          <p:nvPr/>
        </p:nvSpPr>
        <p:spPr>
          <a:xfrm>
            <a:off x="8782573" y="7080873"/>
            <a:ext cx="1270" cy="1270"/>
          </a:xfrm>
          <a:custGeom>
            <a:avLst/>
            <a:gdLst/>
            <a:ahLst/>
            <a:cxnLst/>
            <a:rect l="l" t="t" r="r" b="b"/>
            <a:pathLst>
              <a:path w="1270" h="1270">
                <a:moveTo>
                  <a:pt x="0" y="0"/>
                </a:moveTo>
                <a:lnTo>
                  <a:pt x="365" y="202"/>
                </a:lnTo>
                <a:lnTo>
                  <a:pt x="767" y="755"/>
                </a:lnTo>
                <a:lnTo>
                  <a:pt x="614" y="520"/>
                </a:lnTo>
                <a:lnTo>
                  <a:pt x="683" y="138"/>
                </a:lnTo>
                <a:lnTo>
                  <a:pt x="301" y="88"/>
                </a:lnTo>
                <a:lnTo>
                  <a:pt x="0" y="0"/>
                </a:lnTo>
                <a:close/>
              </a:path>
            </a:pathLst>
          </a:custGeom>
          <a:solidFill>
            <a:srgbClr val="F16B78"/>
          </a:solidFill>
        </p:spPr>
        <p:txBody>
          <a:bodyPr wrap="square" lIns="0" tIns="0" rIns="0" bIns="0" rtlCol="0"/>
          <a:lstStyle/>
          <a:p>
            <a:endParaRPr dirty="0"/>
          </a:p>
        </p:txBody>
      </p:sp>
      <p:sp>
        <p:nvSpPr>
          <p:cNvPr id="29" name="bg object 29"/>
          <p:cNvSpPr/>
          <p:nvPr/>
        </p:nvSpPr>
        <p:spPr>
          <a:xfrm>
            <a:off x="8782573" y="7080873"/>
            <a:ext cx="1270" cy="1270"/>
          </a:xfrm>
          <a:custGeom>
            <a:avLst/>
            <a:gdLst/>
            <a:ahLst/>
            <a:cxnLst/>
            <a:rect l="l" t="t" r="r" b="b"/>
            <a:pathLst>
              <a:path w="1270" h="1270">
                <a:moveTo>
                  <a:pt x="0" y="0"/>
                </a:moveTo>
                <a:lnTo>
                  <a:pt x="365" y="202"/>
                </a:lnTo>
                <a:lnTo>
                  <a:pt x="767" y="755"/>
                </a:lnTo>
                <a:lnTo>
                  <a:pt x="614" y="520"/>
                </a:lnTo>
                <a:lnTo>
                  <a:pt x="683" y="138"/>
                </a:lnTo>
                <a:lnTo>
                  <a:pt x="301" y="88"/>
                </a:lnTo>
                <a:lnTo>
                  <a:pt x="0" y="0"/>
                </a:lnTo>
                <a:close/>
              </a:path>
            </a:pathLst>
          </a:custGeom>
          <a:solidFill>
            <a:srgbClr val="F06673"/>
          </a:solidFill>
        </p:spPr>
        <p:txBody>
          <a:bodyPr wrap="square" lIns="0" tIns="0" rIns="0" bIns="0" rtlCol="0"/>
          <a:lstStyle/>
          <a:p>
            <a:endParaRPr dirty="0"/>
          </a:p>
        </p:txBody>
      </p:sp>
      <p:sp>
        <p:nvSpPr>
          <p:cNvPr id="30" name="bg object 30"/>
          <p:cNvSpPr/>
          <p:nvPr/>
        </p:nvSpPr>
        <p:spPr>
          <a:xfrm>
            <a:off x="8782573" y="7080873"/>
            <a:ext cx="1270" cy="1270"/>
          </a:xfrm>
          <a:custGeom>
            <a:avLst/>
            <a:gdLst/>
            <a:ahLst/>
            <a:cxnLst/>
            <a:rect l="l" t="t" r="r" b="b"/>
            <a:pathLst>
              <a:path w="1270" h="1270">
                <a:moveTo>
                  <a:pt x="0" y="0"/>
                </a:moveTo>
                <a:lnTo>
                  <a:pt x="365" y="202"/>
                </a:lnTo>
                <a:lnTo>
                  <a:pt x="767" y="755"/>
                </a:lnTo>
                <a:lnTo>
                  <a:pt x="614" y="520"/>
                </a:lnTo>
                <a:lnTo>
                  <a:pt x="683" y="138"/>
                </a:lnTo>
                <a:lnTo>
                  <a:pt x="301" y="88"/>
                </a:lnTo>
                <a:lnTo>
                  <a:pt x="0" y="0"/>
                </a:lnTo>
                <a:close/>
              </a:path>
            </a:pathLst>
          </a:custGeom>
          <a:solidFill>
            <a:srgbClr val="F0606D"/>
          </a:solidFill>
        </p:spPr>
        <p:txBody>
          <a:bodyPr wrap="square" lIns="0" tIns="0" rIns="0" bIns="0" rtlCol="0"/>
          <a:lstStyle/>
          <a:p>
            <a:endParaRPr dirty="0"/>
          </a:p>
        </p:txBody>
      </p:sp>
      <p:sp>
        <p:nvSpPr>
          <p:cNvPr id="31" name="bg object 31"/>
          <p:cNvSpPr/>
          <p:nvPr/>
        </p:nvSpPr>
        <p:spPr>
          <a:xfrm>
            <a:off x="8782573" y="7080873"/>
            <a:ext cx="1270" cy="1270"/>
          </a:xfrm>
          <a:custGeom>
            <a:avLst/>
            <a:gdLst/>
            <a:ahLst/>
            <a:cxnLst/>
            <a:rect l="l" t="t" r="r" b="b"/>
            <a:pathLst>
              <a:path w="1270" h="1270">
                <a:moveTo>
                  <a:pt x="0" y="0"/>
                </a:moveTo>
                <a:lnTo>
                  <a:pt x="365" y="202"/>
                </a:lnTo>
                <a:lnTo>
                  <a:pt x="767" y="755"/>
                </a:lnTo>
                <a:lnTo>
                  <a:pt x="614" y="520"/>
                </a:lnTo>
                <a:lnTo>
                  <a:pt x="683" y="138"/>
                </a:lnTo>
                <a:lnTo>
                  <a:pt x="301" y="88"/>
                </a:lnTo>
                <a:lnTo>
                  <a:pt x="0" y="0"/>
                </a:lnTo>
                <a:close/>
              </a:path>
            </a:pathLst>
          </a:custGeom>
          <a:solidFill>
            <a:srgbClr val="EF5B69"/>
          </a:solidFill>
        </p:spPr>
        <p:txBody>
          <a:bodyPr wrap="square" lIns="0" tIns="0" rIns="0" bIns="0" rtlCol="0"/>
          <a:lstStyle/>
          <a:p>
            <a:endParaRPr dirty="0"/>
          </a:p>
        </p:txBody>
      </p:sp>
      <p:sp>
        <p:nvSpPr>
          <p:cNvPr id="32" name="bg object 32"/>
          <p:cNvSpPr/>
          <p:nvPr/>
        </p:nvSpPr>
        <p:spPr>
          <a:xfrm>
            <a:off x="8782573" y="7080873"/>
            <a:ext cx="1270" cy="1270"/>
          </a:xfrm>
          <a:custGeom>
            <a:avLst/>
            <a:gdLst/>
            <a:ahLst/>
            <a:cxnLst/>
            <a:rect l="l" t="t" r="r" b="b"/>
            <a:pathLst>
              <a:path w="1270" h="1270">
                <a:moveTo>
                  <a:pt x="0" y="0"/>
                </a:moveTo>
                <a:lnTo>
                  <a:pt x="365" y="202"/>
                </a:lnTo>
                <a:lnTo>
                  <a:pt x="767" y="755"/>
                </a:lnTo>
                <a:lnTo>
                  <a:pt x="614" y="520"/>
                </a:lnTo>
                <a:lnTo>
                  <a:pt x="683" y="138"/>
                </a:lnTo>
                <a:lnTo>
                  <a:pt x="301" y="88"/>
                </a:lnTo>
                <a:lnTo>
                  <a:pt x="0" y="0"/>
                </a:lnTo>
                <a:close/>
              </a:path>
            </a:pathLst>
          </a:custGeom>
          <a:solidFill>
            <a:srgbClr val="EF5462"/>
          </a:solidFill>
        </p:spPr>
        <p:txBody>
          <a:bodyPr wrap="square" lIns="0" tIns="0" rIns="0" bIns="0" rtlCol="0"/>
          <a:lstStyle/>
          <a:p>
            <a:endParaRPr dirty="0"/>
          </a:p>
        </p:txBody>
      </p:sp>
      <p:sp>
        <p:nvSpPr>
          <p:cNvPr id="33" name="bg object 33"/>
          <p:cNvSpPr/>
          <p:nvPr/>
        </p:nvSpPr>
        <p:spPr>
          <a:xfrm>
            <a:off x="8782573" y="7080873"/>
            <a:ext cx="1270" cy="1270"/>
          </a:xfrm>
          <a:custGeom>
            <a:avLst/>
            <a:gdLst/>
            <a:ahLst/>
            <a:cxnLst/>
            <a:rect l="l" t="t" r="r" b="b"/>
            <a:pathLst>
              <a:path w="1270" h="1270">
                <a:moveTo>
                  <a:pt x="0" y="0"/>
                </a:moveTo>
                <a:lnTo>
                  <a:pt x="365" y="202"/>
                </a:lnTo>
                <a:lnTo>
                  <a:pt x="767" y="755"/>
                </a:lnTo>
                <a:lnTo>
                  <a:pt x="614" y="520"/>
                </a:lnTo>
                <a:lnTo>
                  <a:pt x="683" y="138"/>
                </a:lnTo>
                <a:lnTo>
                  <a:pt x="301" y="88"/>
                </a:lnTo>
                <a:lnTo>
                  <a:pt x="0" y="0"/>
                </a:lnTo>
                <a:close/>
              </a:path>
            </a:pathLst>
          </a:custGeom>
          <a:solidFill>
            <a:srgbClr val="EE4E5D"/>
          </a:solidFill>
        </p:spPr>
        <p:txBody>
          <a:bodyPr wrap="square" lIns="0" tIns="0" rIns="0" bIns="0" rtlCol="0"/>
          <a:lstStyle/>
          <a:p>
            <a:endParaRPr dirty="0"/>
          </a:p>
        </p:txBody>
      </p:sp>
      <p:sp>
        <p:nvSpPr>
          <p:cNvPr id="34" name="bg object 34"/>
          <p:cNvSpPr/>
          <p:nvPr/>
        </p:nvSpPr>
        <p:spPr>
          <a:xfrm>
            <a:off x="8782573" y="7080873"/>
            <a:ext cx="1270" cy="1270"/>
          </a:xfrm>
          <a:custGeom>
            <a:avLst/>
            <a:gdLst/>
            <a:ahLst/>
            <a:cxnLst/>
            <a:rect l="l" t="t" r="r" b="b"/>
            <a:pathLst>
              <a:path w="1270" h="1270">
                <a:moveTo>
                  <a:pt x="0" y="0"/>
                </a:moveTo>
                <a:lnTo>
                  <a:pt x="365" y="202"/>
                </a:lnTo>
                <a:lnTo>
                  <a:pt x="767" y="755"/>
                </a:lnTo>
                <a:lnTo>
                  <a:pt x="614" y="520"/>
                </a:lnTo>
                <a:lnTo>
                  <a:pt x="683" y="138"/>
                </a:lnTo>
                <a:lnTo>
                  <a:pt x="301" y="88"/>
                </a:lnTo>
                <a:lnTo>
                  <a:pt x="0" y="0"/>
                </a:lnTo>
                <a:close/>
              </a:path>
            </a:pathLst>
          </a:custGeom>
          <a:solidFill>
            <a:srgbClr val="ED4554"/>
          </a:solidFill>
        </p:spPr>
        <p:txBody>
          <a:bodyPr wrap="square" lIns="0" tIns="0" rIns="0" bIns="0" rtlCol="0"/>
          <a:lstStyle/>
          <a:p>
            <a:endParaRPr dirty="0"/>
          </a:p>
        </p:txBody>
      </p:sp>
      <p:sp>
        <p:nvSpPr>
          <p:cNvPr id="35" name="bg object 35"/>
          <p:cNvSpPr/>
          <p:nvPr/>
        </p:nvSpPr>
        <p:spPr>
          <a:xfrm>
            <a:off x="8782573" y="7080873"/>
            <a:ext cx="1270" cy="1270"/>
          </a:xfrm>
          <a:custGeom>
            <a:avLst/>
            <a:gdLst/>
            <a:ahLst/>
            <a:cxnLst/>
            <a:rect l="l" t="t" r="r" b="b"/>
            <a:pathLst>
              <a:path w="1270" h="1270">
                <a:moveTo>
                  <a:pt x="0" y="0"/>
                </a:moveTo>
                <a:lnTo>
                  <a:pt x="365" y="202"/>
                </a:lnTo>
                <a:lnTo>
                  <a:pt x="767" y="755"/>
                </a:lnTo>
                <a:lnTo>
                  <a:pt x="614" y="520"/>
                </a:lnTo>
                <a:lnTo>
                  <a:pt x="683" y="138"/>
                </a:lnTo>
                <a:lnTo>
                  <a:pt x="301" y="88"/>
                </a:lnTo>
                <a:lnTo>
                  <a:pt x="0" y="0"/>
                </a:lnTo>
                <a:close/>
              </a:path>
            </a:pathLst>
          </a:custGeom>
          <a:solidFill>
            <a:srgbClr val="EC394A"/>
          </a:solidFill>
        </p:spPr>
        <p:txBody>
          <a:bodyPr wrap="square" lIns="0" tIns="0" rIns="0" bIns="0" rtlCol="0"/>
          <a:lstStyle/>
          <a:p>
            <a:endParaRPr dirty="0"/>
          </a:p>
        </p:txBody>
      </p:sp>
      <p:sp>
        <p:nvSpPr>
          <p:cNvPr id="36" name="bg object 36"/>
          <p:cNvSpPr/>
          <p:nvPr/>
        </p:nvSpPr>
        <p:spPr>
          <a:xfrm>
            <a:off x="8782573" y="7080873"/>
            <a:ext cx="1270" cy="1270"/>
          </a:xfrm>
          <a:custGeom>
            <a:avLst/>
            <a:gdLst/>
            <a:ahLst/>
            <a:cxnLst/>
            <a:rect l="l" t="t" r="r" b="b"/>
            <a:pathLst>
              <a:path w="1270" h="1270">
                <a:moveTo>
                  <a:pt x="0" y="0"/>
                </a:moveTo>
                <a:lnTo>
                  <a:pt x="365" y="202"/>
                </a:lnTo>
                <a:lnTo>
                  <a:pt x="767" y="755"/>
                </a:lnTo>
                <a:lnTo>
                  <a:pt x="614" y="520"/>
                </a:lnTo>
                <a:lnTo>
                  <a:pt x="683" y="138"/>
                </a:lnTo>
                <a:lnTo>
                  <a:pt x="301" y="88"/>
                </a:lnTo>
                <a:lnTo>
                  <a:pt x="0" y="0"/>
                </a:lnTo>
                <a:close/>
              </a:path>
            </a:pathLst>
          </a:custGeom>
          <a:solidFill>
            <a:srgbClr val="EB1F31"/>
          </a:solidFill>
        </p:spPr>
        <p:txBody>
          <a:bodyPr wrap="square" lIns="0" tIns="0" rIns="0" bIns="0" rtlCol="0"/>
          <a:lstStyle/>
          <a:p>
            <a:endParaRPr dirty="0"/>
          </a:p>
        </p:txBody>
      </p:sp>
      <p:sp>
        <p:nvSpPr>
          <p:cNvPr id="37" name="bg object 37"/>
          <p:cNvSpPr/>
          <p:nvPr/>
        </p:nvSpPr>
        <p:spPr>
          <a:xfrm>
            <a:off x="8782573" y="7080873"/>
            <a:ext cx="1270" cy="1270"/>
          </a:xfrm>
          <a:custGeom>
            <a:avLst/>
            <a:gdLst/>
            <a:ahLst/>
            <a:cxnLst/>
            <a:rect l="l" t="t" r="r" b="b"/>
            <a:pathLst>
              <a:path w="1270" h="1270">
                <a:moveTo>
                  <a:pt x="0" y="0"/>
                </a:moveTo>
                <a:lnTo>
                  <a:pt x="365" y="202"/>
                </a:lnTo>
                <a:lnTo>
                  <a:pt x="767" y="755"/>
                </a:lnTo>
                <a:lnTo>
                  <a:pt x="614" y="520"/>
                </a:lnTo>
                <a:lnTo>
                  <a:pt x="683" y="138"/>
                </a:lnTo>
                <a:lnTo>
                  <a:pt x="301" y="88"/>
                </a:lnTo>
                <a:lnTo>
                  <a:pt x="0" y="0"/>
                </a:lnTo>
                <a:close/>
              </a:path>
            </a:pathLst>
          </a:custGeom>
          <a:solidFill>
            <a:srgbClr val="E61E30"/>
          </a:solidFill>
        </p:spPr>
        <p:txBody>
          <a:bodyPr wrap="square" lIns="0" tIns="0" rIns="0" bIns="0" rtlCol="0"/>
          <a:lstStyle/>
          <a:p>
            <a:endParaRPr dirty="0"/>
          </a:p>
        </p:txBody>
      </p:sp>
      <p:sp>
        <p:nvSpPr>
          <p:cNvPr id="38" name="bg object 38"/>
          <p:cNvSpPr/>
          <p:nvPr/>
        </p:nvSpPr>
        <p:spPr>
          <a:xfrm>
            <a:off x="8782573" y="7080873"/>
            <a:ext cx="1270" cy="1270"/>
          </a:xfrm>
          <a:custGeom>
            <a:avLst/>
            <a:gdLst/>
            <a:ahLst/>
            <a:cxnLst/>
            <a:rect l="l" t="t" r="r" b="b"/>
            <a:pathLst>
              <a:path w="1270" h="1270">
                <a:moveTo>
                  <a:pt x="0" y="0"/>
                </a:moveTo>
                <a:lnTo>
                  <a:pt x="365" y="202"/>
                </a:lnTo>
                <a:lnTo>
                  <a:pt x="767" y="755"/>
                </a:lnTo>
                <a:lnTo>
                  <a:pt x="614" y="520"/>
                </a:lnTo>
                <a:lnTo>
                  <a:pt x="683" y="138"/>
                </a:lnTo>
                <a:lnTo>
                  <a:pt x="301" y="88"/>
                </a:lnTo>
                <a:lnTo>
                  <a:pt x="0" y="0"/>
                </a:lnTo>
                <a:close/>
              </a:path>
            </a:pathLst>
          </a:custGeom>
          <a:solidFill>
            <a:srgbClr val="E11E2F"/>
          </a:solidFill>
        </p:spPr>
        <p:txBody>
          <a:bodyPr wrap="square" lIns="0" tIns="0" rIns="0" bIns="0" rtlCol="0"/>
          <a:lstStyle/>
          <a:p>
            <a:endParaRPr dirty="0"/>
          </a:p>
        </p:txBody>
      </p:sp>
      <p:sp>
        <p:nvSpPr>
          <p:cNvPr id="39" name="bg object 39"/>
          <p:cNvSpPr/>
          <p:nvPr/>
        </p:nvSpPr>
        <p:spPr>
          <a:xfrm>
            <a:off x="8782573" y="7080873"/>
            <a:ext cx="1270" cy="1270"/>
          </a:xfrm>
          <a:custGeom>
            <a:avLst/>
            <a:gdLst/>
            <a:ahLst/>
            <a:cxnLst/>
            <a:rect l="l" t="t" r="r" b="b"/>
            <a:pathLst>
              <a:path w="1270" h="1270">
                <a:moveTo>
                  <a:pt x="0" y="0"/>
                </a:moveTo>
                <a:lnTo>
                  <a:pt x="365" y="202"/>
                </a:lnTo>
                <a:lnTo>
                  <a:pt x="731" y="705"/>
                </a:lnTo>
                <a:lnTo>
                  <a:pt x="673" y="359"/>
                </a:lnTo>
                <a:lnTo>
                  <a:pt x="687" y="138"/>
                </a:lnTo>
                <a:lnTo>
                  <a:pt x="301" y="88"/>
                </a:lnTo>
                <a:lnTo>
                  <a:pt x="0" y="0"/>
                </a:lnTo>
                <a:close/>
              </a:path>
            </a:pathLst>
          </a:custGeom>
          <a:solidFill>
            <a:srgbClr val="DD1D2E"/>
          </a:solidFill>
        </p:spPr>
        <p:txBody>
          <a:bodyPr wrap="square" lIns="0" tIns="0" rIns="0" bIns="0" rtlCol="0"/>
          <a:lstStyle/>
          <a:p>
            <a:endParaRPr dirty="0"/>
          </a:p>
        </p:txBody>
      </p:sp>
      <p:sp>
        <p:nvSpPr>
          <p:cNvPr id="40" name="bg object 40"/>
          <p:cNvSpPr/>
          <p:nvPr/>
        </p:nvSpPr>
        <p:spPr>
          <a:xfrm>
            <a:off x="8782573" y="7080873"/>
            <a:ext cx="1270" cy="1270"/>
          </a:xfrm>
          <a:custGeom>
            <a:avLst/>
            <a:gdLst/>
            <a:ahLst/>
            <a:cxnLst/>
            <a:rect l="l" t="t" r="r" b="b"/>
            <a:pathLst>
              <a:path w="1270" h="1270">
                <a:moveTo>
                  <a:pt x="0" y="0"/>
                </a:moveTo>
                <a:lnTo>
                  <a:pt x="365" y="202"/>
                </a:lnTo>
                <a:lnTo>
                  <a:pt x="771" y="761"/>
                </a:lnTo>
                <a:lnTo>
                  <a:pt x="676" y="520"/>
                </a:lnTo>
                <a:lnTo>
                  <a:pt x="687" y="138"/>
                </a:lnTo>
                <a:lnTo>
                  <a:pt x="301" y="88"/>
                </a:lnTo>
                <a:lnTo>
                  <a:pt x="0" y="0"/>
                </a:lnTo>
                <a:close/>
              </a:path>
              <a:path w="1270" h="1270">
                <a:moveTo>
                  <a:pt x="676" y="283"/>
                </a:moveTo>
                <a:close/>
              </a:path>
            </a:pathLst>
          </a:custGeom>
          <a:solidFill>
            <a:srgbClr val="D71D2D"/>
          </a:solidFill>
        </p:spPr>
        <p:txBody>
          <a:bodyPr wrap="square" lIns="0" tIns="0" rIns="0" bIns="0" rtlCol="0"/>
          <a:lstStyle/>
          <a:p>
            <a:endParaRPr dirty="0"/>
          </a:p>
        </p:txBody>
      </p:sp>
      <p:sp>
        <p:nvSpPr>
          <p:cNvPr id="41" name="bg object 41"/>
          <p:cNvSpPr/>
          <p:nvPr/>
        </p:nvSpPr>
        <p:spPr>
          <a:xfrm>
            <a:off x="8782573" y="7080873"/>
            <a:ext cx="1270" cy="1270"/>
          </a:xfrm>
          <a:custGeom>
            <a:avLst/>
            <a:gdLst/>
            <a:ahLst/>
            <a:cxnLst/>
            <a:rect l="l" t="t" r="r" b="b"/>
            <a:pathLst>
              <a:path w="1270" h="1270">
                <a:moveTo>
                  <a:pt x="0" y="0"/>
                </a:moveTo>
                <a:lnTo>
                  <a:pt x="365" y="202"/>
                </a:lnTo>
                <a:lnTo>
                  <a:pt x="770" y="760"/>
                </a:lnTo>
                <a:lnTo>
                  <a:pt x="652" y="520"/>
                </a:lnTo>
                <a:lnTo>
                  <a:pt x="693" y="245"/>
                </a:lnTo>
                <a:lnTo>
                  <a:pt x="301" y="88"/>
                </a:lnTo>
                <a:lnTo>
                  <a:pt x="0" y="0"/>
                </a:lnTo>
                <a:close/>
              </a:path>
              <a:path w="1270" h="1270">
                <a:moveTo>
                  <a:pt x="693" y="245"/>
                </a:moveTo>
                <a:close/>
              </a:path>
            </a:pathLst>
          </a:custGeom>
          <a:solidFill>
            <a:srgbClr val="D21C2C"/>
          </a:solidFill>
        </p:spPr>
        <p:txBody>
          <a:bodyPr wrap="square" lIns="0" tIns="0" rIns="0" bIns="0" rtlCol="0"/>
          <a:lstStyle/>
          <a:p>
            <a:endParaRPr dirty="0"/>
          </a:p>
        </p:txBody>
      </p:sp>
      <p:sp>
        <p:nvSpPr>
          <p:cNvPr id="42" name="bg object 42"/>
          <p:cNvSpPr/>
          <p:nvPr/>
        </p:nvSpPr>
        <p:spPr>
          <a:xfrm>
            <a:off x="8782573" y="7080873"/>
            <a:ext cx="1270" cy="1270"/>
          </a:xfrm>
          <a:custGeom>
            <a:avLst/>
            <a:gdLst/>
            <a:ahLst/>
            <a:cxnLst/>
            <a:rect l="l" t="t" r="r" b="b"/>
            <a:pathLst>
              <a:path w="1270" h="1270">
                <a:moveTo>
                  <a:pt x="0" y="0"/>
                </a:moveTo>
                <a:lnTo>
                  <a:pt x="351" y="194"/>
                </a:lnTo>
                <a:lnTo>
                  <a:pt x="546" y="194"/>
                </a:lnTo>
                <a:lnTo>
                  <a:pt x="693" y="194"/>
                </a:lnTo>
                <a:lnTo>
                  <a:pt x="301" y="88"/>
                </a:lnTo>
                <a:lnTo>
                  <a:pt x="0" y="0"/>
                </a:lnTo>
                <a:close/>
              </a:path>
              <a:path w="1270" h="1270">
                <a:moveTo>
                  <a:pt x="693" y="194"/>
                </a:moveTo>
                <a:lnTo>
                  <a:pt x="546" y="194"/>
                </a:lnTo>
                <a:lnTo>
                  <a:pt x="698" y="245"/>
                </a:lnTo>
                <a:close/>
              </a:path>
              <a:path w="1270" h="1270">
                <a:moveTo>
                  <a:pt x="439" y="303"/>
                </a:moveTo>
                <a:lnTo>
                  <a:pt x="771" y="761"/>
                </a:lnTo>
                <a:lnTo>
                  <a:pt x="546" y="372"/>
                </a:lnTo>
                <a:close/>
              </a:path>
            </a:pathLst>
          </a:custGeom>
          <a:solidFill>
            <a:srgbClr val="CF1B2C"/>
          </a:solidFill>
        </p:spPr>
        <p:txBody>
          <a:bodyPr wrap="square" lIns="0" tIns="0" rIns="0" bIns="0" rtlCol="0"/>
          <a:lstStyle/>
          <a:p>
            <a:endParaRPr dirty="0"/>
          </a:p>
        </p:txBody>
      </p:sp>
      <p:sp>
        <p:nvSpPr>
          <p:cNvPr id="43" name="bg object 43"/>
          <p:cNvSpPr/>
          <p:nvPr/>
        </p:nvSpPr>
        <p:spPr>
          <a:xfrm>
            <a:off x="8782573" y="7080873"/>
            <a:ext cx="1270" cy="1270"/>
          </a:xfrm>
          <a:custGeom>
            <a:avLst/>
            <a:gdLst/>
            <a:ahLst/>
            <a:cxnLst/>
            <a:rect l="l" t="t" r="r" b="b"/>
            <a:pathLst>
              <a:path w="1270" h="1270">
                <a:moveTo>
                  <a:pt x="0" y="0"/>
                </a:moveTo>
                <a:lnTo>
                  <a:pt x="317" y="175"/>
                </a:lnTo>
                <a:lnTo>
                  <a:pt x="451" y="107"/>
                </a:lnTo>
                <a:lnTo>
                  <a:pt x="301" y="88"/>
                </a:lnTo>
                <a:lnTo>
                  <a:pt x="0" y="0"/>
                </a:lnTo>
                <a:close/>
              </a:path>
              <a:path w="1270" h="1270">
                <a:moveTo>
                  <a:pt x="462" y="109"/>
                </a:moveTo>
                <a:lnTo>
                  <a:pt x="596" y="194"/>
                </a:lnTo>
                <a:lnTo>
                  <a:pt x="462" y="109"/>
                </a:lnTo>
                <a:close/>
              </a:path>
              <a:path w="1270" h="1270">
                <a:moveTo>
                  <a:pt x="427" y="287"/>
                </a:moveTo>
                <a:lnTo>
                  <a:pt x="771" y="761"/>
                </a:lnTo>
                <a:lnTo>
                  <a:pt x="711" y="626"/>
                </a:lnTo>
                <a:lnTo>
                  <a:pt x="427" y="287"/>
                </a:lnTo>
                <a:close/>
              </a:path>
            </a:pathLst>
          </a:custGeom>
          <a:solidFill>
            <a:srgbClr val="C91B2B"/>
          </a:solidFill>
        </p:spPr>
        <p:txBody>
          <a:bodyPr wrap="square" lIns="0" tIns="0" rIns="0" bIns="0" rtlCol="0"/>
          <a:lstStyle/>
          <a:p>
            <a:endParaRPr dirty="0"/>
          </a:p>
        </p:txBody>
      </p:sp>
      <p:sp>
        <p:nvSpPr>
          <p:cNvPr id="44" name="bg object 44"/>
          <p:cNvSpPr/>
          <p:nvPr/>
        </p:nvSpPr>
        <p:spPr>
          <a:xfrm>
            <a:off x="8782573" y="7080873"/>
            <a:ext cx="1270" cy="1270"/>
          </a:xfrm>
          <a:custGeom>
            <a:avLst/>
            <a:gdLst/>
            <a:ahLst/>
            <a:cxnLst/>
            <a:rect l="l" t="t" r="r" b="b"/>
            <a:pathLst>
              <a:path w="1270" h="1270">
                <a:moveTo>
                  <a:pt x="318" y="93"/>
                </a:moveTo>
                <a:lnTo>
                  <a:pt x="508" y="182"/>
                </a:lnTo>
                <a:lnTo>
                  <a:pt x="696" y="203"/>
                </a:lnTo>
                <a:lnTo>
                  <a:pt x="318" y="93"/>
                </a:lnTo>
                <a:close/>
              </a:path>
              <a:path w="1270" h="1270">
                <a:moveTo>
                  <a:pt x="0" y="0"/>
                </a:moveTo>
                <a:lnTo>
                  <a:pt x="247" y="137"/>
                </a:lnTo>
                <a:lnTo>
                  <a:pt x="0" y="0"/>
                </a:lnTo>
                <a:close/>
              </a:path>
              <a:path w="1270" h="1270">
                <a:moveTo>
                  <a:pt x="438" y="303"/>
                </a:moveTo>
                <a:lnTo>
                  <a:pt x="766" y="753"/>
                </a:lnTo>
                <a:lnTo>
                  <a:pt x="631" y="520"/>
                </a:lnTo>
                <a:lnTo>
                  <a:pt x="438" y="303"/>
                </a:lnTo>
                <a:close/>
              </a:path>
            </a:pathLst>
          </a:custGeom>
          <a:solidFill>
            <a:srgbClr val="C51A2A"/>
          </a:solidFill>
        </p:spPr>
        <p:txBody>
          <a:bodyPr wrap="square" lIns="0" tIns="0" rIns="0" bIns="0" rtlCol="0"/>
          <a:lstStyle/>
          <a:p>
            <a:endParaRPr dirty="0"/>
          </a:p>
        </p:txBody>
      </p:sp>
      <p:sp>
        <p:nvSpPr>
          <p:cNvPr id="45" name="bg object 45"/>
          <p:cNvSpPr/>
          <p:nvPr/>
        </p:nvSpPr>
        <p:spPr>
          <a:xfrm>
            <a:off x="8782573" y="7080873"/>
            <a:ext cx="1270" cy="1270"/>
          </a:xfrm>
          <a:custGeom>
            <a:avLst/>
            <a:gdLst/>
            <a:ahLst/>
            <a:cxnLst/>
            <a:rect l="l" t="t" r="r" b="b"/>
            <a:pathLst>
              <a:path w="1270" h="1270">
                <a:moveTo>
                  <a:pt x="244" y="67"/>
                </a:moveTo>
                <a:lnTo>
                  <a:pt x="695" y="192"/>
                </a:lnTo>
                <a:lnTo>
                  <a:pt x="244" y="67"/>
                </a:lnTo>
                <a:close/>
              </a:path>
              <a:path w="1270" h="1270">
                <a:moveTo>
                  <a:pt x="152" y="67"/>
                </a:moveTo>
                <a:close/>
              </a:path>
              <a:path w="1270" h="1270">
                <a:moveTo>
                  <a:pt x="0" y="0"/>
                </a:moveTo>
                <a:lnTo>
                  <a:pt x="244" y="67"/>
                </a:lnTo>
                <a:lnTo>
                  <a:pt x="0" y="0"/>
                </a:lnTo>
                <a:close/>
              </a:path>
              <a:path w="1270" h="1270">
                <a:moveTo>
                  <a:pt x="405" y="256"/>
                </a:moveTo>
                <a:lnTo>
                  <a:pt x="771" y="761"/>
                </a:lnTo>
                <a:lnTo>
                  <a:pt x="405" y="256"/>
                </a:lnTo>
                <a:close/>
              </a:path>
            </a:pathLst>
          </a:custGeom>
          <a:solidFill>
            <a:srgbClr val="C11829"/>
          </a:solidFill>
        </p:spPr>
        <p:txBody>
          <a:bodyPr wrap="square" lIns="0" tIns="0" rIns="0" bIns="0" rtlCol="0"/>
          <a:lstStyle/>
          <a:p>
            <a:endParaRPr dirty="0"/>
          </a:p>
        </p:txBody>
      </p:sp>
      <p:sp>
        <p:nvSpPr>
          <p:cNvPr id="46" name="bg object 46"/>
          <p:cNvSpPr/>
          <p:nvPr/>
        </p:nvSpPr>
        <p:spPr>
          <a:xfrm>
            <a:off x="8782573" y="7080873"/>
            <a:ext cx="1270" cy="635"/>
          </a:xfrm>
          <a:custGeom>
            <a:avLst/>
            <a:gdLst/>
            <a:ahLst/>
            <a:cxnLst/>
            <a:rect l="l" t="t" r="r" b="b"/>
            <a:pathLst>
              <a:path w="1270" h="634">
                <a:moveTo>
                  <a:pt x="213" y="55"/>
                </a:moveTo>
                <a:lnTo>
                  <a:pt x="431" y="156"/>
                </a:lnTo>
                <a:lnTo>
                  <a:pt x="693" y="178"/>
                </a:lnTo>
                <a:lnTo>
                  <a:pt x="213" y="55"/>
                </a:lnTo>
                <a:close/>
              </a:path>
              <a:path w="1270" h="634">
                <a:moveTo>
                  <a:pt x="127" y="55"/>
                </a:moveTo>
                <a:close/>
              </a:path>
              <a:path w="1270" h="634">
                <a:moveTo>
                  <a:pt x="0" y="0"/>
                </a:moveTo>
                <a:lnTo>
                  <a:pt x="213" y="55"/>
                </a:lnTo>
                <a:lnTo>
                  <a:pt x="0" y="0"/>
                </a:lnTo>
                <a:close/>
              </a:path>
            </a:pathLst>
          </a:custGeom>
          <a:solidFill>
            <a:srgbClr val="BB1828"/>
          </a:solidFill>
        </p:spPr>
        <p:txBody>
          <a:bodyPr wrap="square" lIns="0" tIns="0" rIns="0" bIns="0" rtlCol="0"/>
          <a:lstStyle/>
          <a:p>
            <a:endParaRPr dirty="0"/>
          </a:p>
        </p:txBody>
      </p:sp>
      <p:sp>
        <p:nvSpPr>
          <p:cNvPr id="47" name="bg object 47"/>
          <p:cNvSpPr/>
          <p:nvPr/>
        </p:nvSpPr>
        <p:spPr>
          <a:xfrm>
            <a:off x="8782573" y="7080873"/>
            <a:ext cx="1270" cy="635"/>
          </a:xfrm>
          <a:custGeom>
            <a:avLst/>
            <a:gdLst/>
            <a:ahLst/>
            <a:cxnLst/>
            <a:rect l="l" t="t" r="r" b="b"/>
            <a:pathLst>
              <a:path w="1270" h="634">
                <a:moveTo>
                  <a:pt x="101" y="29"/>
                </a:moveTo>
                <a:lnTo>
                  <a:pt x="393" y="143"/>
                </a:lnTo>
                <a:lnTo>
                  <a:pt x="693" y="178"/>
                </a:lnTo>
                <a:lnTo>
                  <a:pt x="101" y="29"/>
                </a:lnTo>
                <a:close/>
              </a:path>
              <a:path w="1270" h="634">
                <a:moveTo>
                  <a:pt x="88" y="29"/>
                </a:moveTo>
                <a:close/>
              </a:path>
              <a:path w="1270" h="634">
                <a:moveTo>
                  <a:pt x="0" y="0"/>
                </a:moveTo>
                <a:close/>
              </a:path>
            </a:pathLst>
          </a:custGeom>
          <a:solidFill>
            <a:srgbClr val="B71727"/>
          </a:solidFill>
        </p:spPr>
        <p:txBody>
          <a:bodyPr wrap="square" lIns="0" tIns="0" rIns="0" bIns="0" rtlCol="0"/>
          <a:lstStyle/>
          <a:p>
            <a:endParaRPr dirty="0"/>
          </a:p>
        </p:txBody>
      </p:sp>
      <p:sp>
        <p:nvSpPr>
          <p:cNvPr id="48" name="bg object 48"/>
          <p:cNvSpPr/>
          <p:nvPr/>
        </p:nvSpPr>
        <p:spPr>
          <a:xfrm>
            <a:off x="8782573" y="7080873"/>
            <a:ext cx="1270" cy="635"/>
          </a:xfrm>
          <a:custGeom>
            <a:avLst/>
            <a:gdLst/>
            <a:ahLst/>
            <a:cxnLst/>
            <a:rect l="l" t="t" r="r" b="b"/>
            <a:pathLst>
              <a:path w="1270" h="634">
                <a:moveTo>
                  <a:pt x="58" y="16"/>
                </a:moveTo>
                <a:lnTo>
                  <a:pt x="381" y="131"/>
                </a:lnTo>
                <a:lnTo>
                  <a:pt x="691" y="164"/>
                </a:lnTo>
                <a:lnTo>
                  <a:pt x="301" y="88"/>
                </a:lnTo>
                <a:lnTo>
                  <a:pt x="58" y="16"/>
                </a:lnTo>
                <a:close/>
              </a:path>
              <a:path w="1270" h="634">
                <a:moveTo>
                  <a:pt x="50" y="16"/>
                </a:moveTo>
                <a:close/>
              </a:path>
              <a:path w="1270" h="634">
                <a:moveTo>
                  <a:pt x="0" y="0"/>
                </a:moveTo>
                <a:close/>
              </a:path>
            </a:pathLst>
          </a:custGeom>
          <a:solidFill>
            <a:srgbClr val="B31725"/>
          </a:solidFill>
        </p:spPr>
        <p:txBody>
          <a:bodyPr wrap="square" lIns="0" tIns="0" rIns="0" bIns="0" rtlCol="0"/>
          <a:lstStyle/>
          <a:p>
            <a:endParaRPr dirty="0"/>
          </a:p>
        </p:txBody>
      </p:sp>
      <p:sp>
        <p:nvSpPr>
          <p:cNvPr id="49" name="bg object 49"/>
          <p:cNvSpPr/>
          <p:nvPr/>
        </p:nvSpPr>
        <p:spPr>
          <a:xfrm>
            <a:off x="8782573" y="7080873"/>
            <a:ext cx="1270" cy="635"/>
          </a:xfrm>
          <a:custGeom>
            <a:avLst/>
            <a:gdLst/>
            <a:ahLst/>
            <a:cxnLst/>
            <a:rect l="l" t="t" r="r" b="b"/>
            <a:pathLst>
              <a:path w="1270" h="634">
                <a:moveTo>
                  <a:pt x="14" y="4"/>
                </a:moveTo>
                <a:lnTo>
                  <a:pt x="342" y="118"/>
                </a:lnTo>
                <a:lnTo>
                  <a:pt x="691" y="163"/>
                </a:lnTo>
                <a:lnTo>
                  <a:pt x="301" y="88"/>
                </a:lnTo>
                <a:lnTo>
                  <a:pt x="14" y="4"/>
                </a:lnTo>
                <a:close/>
              </a:path>
              <a:path w="1270" h="634">
                <a:moveTo>
                  <a:pt x="12" y="4"/>
                </a:moveTo>
                <a:close/>
              </a:path>
              <a:path w="1270" h="634">
                <a:moveTo>
                  <a:pt x="0" y="0"/>
                </a:moveTo>
                <a:close/>
              </a:path>
            </a:pathLst>
          </a:custGeom>
          <a:solidFill>
            <a:srgbClr val="AD1624"/>
          </a:solidFill>
        </p:spPr>
        <p:txBody>
          <a:bodyPr wrap="square" lIns="0" tIns="0" rIns="0" bIns="0" rtlCol="0"/>
          <a:lstStyle/>
          <a:p>
            <a:endParaRPr dirty="0"/>
          </a:p>
        </p:txBody>
      </p:sp>
      <p:sp>
        <p:nvSpPr>
          <p:cNvPr id="50" name="bg object 50"/>
          <p:cNvSpPr/>
          <p:nvPr/>
        </p:nvSpPr>
        <p:spPr>
          <a:xfrm>
            <a:off x="8782632" y="7080890"/>
            <a:ext cx="635" cy="635"/>
          </a:xfrm>
          <a:custGeom>
            <a:avLst/>
            <a:gdLst/>
            <a:ahLst/>
            <a:cxnLst/>
            <a:rect l="l" t="t" r="r" b="b"/>
            <a:pathLst>
              <a:path w="634" h="634">
                <a:moveTo>
                  <a:pt x="0" y="0"/>
                </a:moveTo>
                <a:lnTo>
                  <a:pt x="242" y="80"/>
                </a:lnTo>
                <a:lnTo>
                  <a:pt x="630" y="136"/>
                </a:lnTo>
                <a:lnTo>
                  <a:pt x="242" y="70"/>
                </a:lnTo>
                <a:lnTo>
                  <a:pt x="0" y="0"/>
                </a:lnTo>
                <a:close/>
              </a:path>
            </a:pathLst>
          </a:custGeom>
          <a:solidFill>
            <a:srgbClr val="A91523"/>
          </a:solidFill>
        </p:spPr>
        <p:txBody>
          <a:bodyPr wrap="square" lIns="0" tIns="0" rIns="0" bIns="0" rtlCol="0"/>
          <a:lstStyle/>
          <a:p>
            <a:endParaRPr dirty="0"/>
          </a:p>
        </p:txBody>
      </p:sp>
      <p:sp>
        <p:nvSpPr>
          <p:cNvPr id="51" name="bg object 51"/>
          <p:cNvSpPr/>
          <p:nvPr/>
        </p:nvSpPr>
        <p:spPr>
          <a:xfrm>
            <a:off x="8782616" y="7080885"/>
            <a:ext cx="1270" cy="635"/>
          </a:xfrm>
          <a:custGeom>
            <a:avLst/>
            <a:gdLst/>
            <a:ahLst/>
            <a:cxnLst/>
            <a:rect l="l" t="t" r="r" b="b"/>
            <a:pathLst>
              <a:path w="1270" h="634">
                <a:moveTo>
                  <a:pt x="0" y="0"/>
                </a:moveTo>
                <a:lnTo>
                  <a:pt x="246" y="85"/>
                </a:lnTo>
                <a:lnTo>
                  <a:pt x="646" y="141"/>
                </a:lnTo>
                <a:lnTo>
                  <a:pt x="258" y="75"/>
                </a:lnTo>
                <a:lnTo>
                  <a:pt x="0" y="0"/>
                </a:lnTo>
                <a:close/>
              </a:path>
            </a:pathLst>
          </a:custGeom>
          <a:solidFill>
            <a:srgbClr val="A31522"/>
          </a:solidFill>
        </p:spPr>
        <p:txBody>
          <a:bodyPr wrap="square" lIns="0" tIns="0" rIns="0" bIns="0" rtlCol="0"/>
          <a:lstStyle/>
          <a:p>
            <a:endParaRPr dirty="0"/>
          </a:p>
        </p:txBody>
      </p:sp>
      <p:sp>
        <p:nvSpPr>
          <p:cNvPr id="52" name="bg object 52"/>
          <p:cNvSpPr/>
          <p:nvPr/>
        </p:nvSpPr>
        <p:spPr>
          <a:xfrm>
            <a:off x="8782588" y="7080878"/>
            <a:ext cx="1270" cy="635"/>
          </a:xfrm>
          <a:custGeom>
            <a:avLst/>
            <a:gdLst/>
            <a:ahLst/>
            <a:cxnLst/>
            <a:rect l="l" t="t" r="r" b="b"/>
            <a:pathLst>
              <a:path w="1270" h="634">
                <a:moveTo>
                  <a:pt x="0" y="0"/>
                </a:moveTo>
                <a:lnTo>
                  <a:pt x="279" y="88"/>
                </a:lnTo>
                <a:lnTo>
                  <a:pt x="674" y="143"/>
                </a:lnTo>
                <a:lnTo>
                  <a:pt x="287" y="82"/>
                </a:lnTo>
                <a:lnTo>
                  <a:pt x="0" y="0"/>
                </a:lnTo>
                <a:close/>
              </a:path>
            </a:pathLst>
          </a:custGeom>
          <a:solidFill>
            <a:srgbClr val="9F1421"/>
          </a:solidFill>
        </p:spPr>
        <p:txBody>
          <a:bodyPr wrap="square" lIns="0" tIns="0" rIns="0" bIns="0" rtlCol="0"/>
          <a:lstStyle/>
          <a:p>
            <a:endParaRPr dirty="0"/>
          </a:p>
        </p:txBody>
      </p:sp>
      <p:sp>
        <p:nvSpPr>
          <p:cNvPr id="53" name="bg object 53"/>
          <p:cNvSpPr/>
          <p:nvPr/>
        </p:nvSpPr>
        <p:spPr>
          <a:xfrm>
            <a:off x="8782702" y="7080916"/>
            <a:ext cx="635" cy="635"/>
          </a:xfrm>
          <a:custGeom>
            <a:avLst/>
            <a:gdLst/>
            <a:ahLst/>
            <a:cxnLst/>
            <a:rect l="l" t="t" r="r" b="b"/>
            <a:pathLst>
              <a:path w="634" h="634">
                <a:moveTo>
                  <a:pt x="64" y="12"/>
                </a:moveTo>
                <a:close/>
              </a:path>
            </a:pathLst>
          </a:custGeom>
          <a:solidFill>
            <a:srgbClr val="92131F"/>
          </a:solidFill>
        </p:spPr>
        <p:txBody>
          <a:bodyPr wrap="square" lIns="0" tIns="0" rIns="0" bIns="0" rtlCol="0"/>
          <a:lstStyle/>
          <a:p>
            <a:endParaRPr dirty="0"/>
          </a:p>
        </p:txBody>
      </p:sp>
      <p:sp>
        <p:nvSpPr>
          <p:cNvPr id="54" name="bg object 54"/>
          <p:cNvSpPr/>
          <p:nvPr/>
        </p:nvSpPr>
        <p:spPr>
          <a:xfrm>
            <a:off x="8782748" y="7080923"/>
            <a:ext cx="635" cy="0"/>
          </a:xfrm>
          <a:custGeom>
            <a:avLst/>
            <a:gdLst/>
            <a:ahLst/>
            <a:cxnLst/>
            <a:rect l="l" t="t" r="r" b="b"/>
            <a:pathLst>
              <a:path w="634">
                <a:moveTo>
                  <a:pt x="0" y="0"/>
                </a:moveTo>
                <a:close/>
              </a:path>
            </a:pathLst>
          </a:custGeom>
          <a:solidFill>
            <a:srgbClr val="8D131E"/>
          </a:solidFill>
        </p:spPr>
        <p:txBody>
          <a:bodyPr wrap="square" lIns="0" tIns="0" rIns="0" bIns="0" rtlCol="0"/>
          <a:lstStyle/>
          <a:p>
            <a:endParaRPr dirty="0"/>
          </a:p>
        </p:txBody>
      </p:sp>
      <p:sp>
        <p:nvSpPr>
          <p:cNvPr id="55" name="bg object 55"/>
          <p:cNvSpPr/>
          <p:nvPr/>
        </p:nvSpPr>
        <p:spPr>
          <a:xfrm>
            <a:off x="8783106" y="7080991"/>
            <a:ext cx="0" cy="0"/>
          </a:xfrm>
          <a:custGeom>
            <a:avLst/>
            <a:gdLst/>
            <a:ahLst/>
            <a:cxnLst/>
            <a:rect l="l" t="t" r="r" b="b"/>
            <a:pathLst>
              <a:path>
                <a:moveTo>
                  <a:pt x="0" y="0"/>
                </a:moveTo>
                <a:lnTo>
                  <a:pt x="0" y="0"/>
                </a:lnTo>
                <a:lnTo>
                  <a:pt x="0" y="0"/>
                </a:lnTo>
                <a:close/>
              </a:path>
            </a:pathLst>
          </a:custGeom>
          <a:solidFill>
            <a:srgbClr val="7E111B"/>
          </a:solidFill>
        </p:spPr>
        <p:txBody>
          <a:bodyPr wrap="square" lIns="0" tIns="0" rIns="0" bIns="0" rtlCol="0"/>
          <a:lstStyle/>
          <a:p>
            <a:endParaRPr dirty="0"/>
          </a:p>
        </p:txBody>
      </p:sp>
      <p:sp>
        <p:nvSpPr>
          <p:cNvPr id="56" name="bg object 56"/>
          <p:cNvSpPr/>
          <p:nvPr/>
        </p:nvSpPr>
        <p:spPr>
          <a:xfrm>
            <a:off x="9222016" y="7080301"/>
            <a:ext cx="2540" cy="1270"/>
          </a:xfrm>
          <a:custGeom>
            <a:avLst/>
            <a:gdLst/>
            <a:ahLst/>
            <a:cxnLst/>
            <a:rect l="l" t="t" r="r" b="b"/>
            <a:pathLst>
              <a:path w="2540" h="1270">
                <a:moveTo>
                  <a:pt x="1384" y="279"/>
                </a:moveTo>
                <a:lnTo>
                  <a:pt x="0" y="0"/>
                </a:lnTo>
                <a:lnTo>
                  <a:pt x="63" y="279"/>
                </a:lnTo>
                <a:lnTo>
                  <a:pt x="304" y="889"/>
                </a:lnTo>
                <a:lnTo>
                  <a:pt x="508" y="609"/>
                </a:lnTo>
                <a:lnTo>
                  <a:pt x="1066" y="317"/>
                </a:lnTo>
                <a:lnTo>
                  <a:pt x="1333" y="292"/>
                </a:lnTo>
                <a:close/>
              </a:path>
              <a:path w="2540" h="1270">
                <a:moveTo>
                  <a:pt x="1993" y="406"/>
                </a:moveTo>
                <a:lnTo>
                  <a:pt x="1447" y="292"/>
                </a:lnTo>
                <a:lnTo>
                  <a:pt x="1993" y="406"/>
                </a:lnTo>
                <a:close/>
              </a:path>
            </a:pathLst>
          </a:custGeom>
          <a:solidFill>
            <a:srgbClr val="CF1B2C"/>
          </a:solidFill>
        </p:spPr>
        <p:txBody>
          <a:bodyPr wrap="square" lIns="0" tIns="0" rIns="0" bIns="0" rtlCol="0"/>
          <a:lstStyle/>
          <a:p>
            <a:endParaRPr dirty="0"/>
          </a:p>
        </p:txBody>
      </p:sp>
      <p:sp>
        <p:nvSpPr>
          <p:cNvPr id="57" name="bg object 57"/>
          <p:cNvSpPr/>
          <p:nvPr/>
        </p:nvSpPr>
        <p:spPr>
          <a:xfrm>
            <a:off x="9222016" y="7080301"/>
            <a:ext cx="1905" cy="1270"/>
          </a:xfrm>
          <a:custGeom>
            <a:avLst/>
            <a:gdLst/>
            <a:ahLst/>
            <a:cxnLst/>
            <a:rect l="l" t="t" r="r" b="b"/>
            <a:pathLst>
              <a:path w="1904" h="1270">
                <a:moveTo>
                  <a:pt x="0" y="0"/>
                </a:moveTo>
                <a:lnTo>
                  <a:pt x="70" y="275"/>
                </a:lnTo>
                <a:lnTo>
                  <a:pt x="317" y="888"/>
                </a:lnTo>
                <a:lnTo>
                  <a:pt x="507" y="609"/>
                </a:lnTo>
                <a:lnTo>
                  <a:pt x="1079" y="304"/>
                </a:lnTo>
                <a:lnTo>
                  <a:pt x="1393" y="275"/>
                </a:lnTo>
                <a:lnTo>
                  <a:pt x="0" y="0"/>
                </a:lnTo>
                <a:close/>
              </a:path>
              <a:path w="1904" h="1270">
                <a:moveTo>
                  <a:pt x="1393" y="275"/>
                </a:moveTo>
                <a:close/>
              </a:path>
            </a:pathLst>
          </a:custGeom>
          <a:solidFill>
            <a:srgbClr val="C91B2B"/>
          </a:solidFill>
        </p:spPr>
        <p:txBody>
          <a:bodyPr wrap="square" lIns="0" tIns="0" rIns="0" bIns="0" rtlCol="0"/>
          <a:lstStyle/>
          <a:p>
            <a:endParaRPr dirty="0"/>
          </a:p>
        </p:txBody>
      </p:sp>
      <p:sp>
        <p:nvSpPr>
          <p:cNvPr id="58" name="bg object 58"/>
          <p:cNvSpPr/>
          <p:nvPr/>
        </p:nvSpPr>
        <p:spPr>
          <a:xfrm>
            <a:off x="9222016" y="7080301"/>
            <a:ext cx="1905" cy="1270"/>
          </a:xfrm>
          <a:custGeom>
            <a:avLst/>
            <a:gdLst/>
            <a:ahLst/>
            <a:cxnLst/>
            <a:rect l="l" t="t" r="r" b="b"/>
            <a:pathLst>
              <a:path w="1904" h="1270">
                <a:moveTo>
                  <a:pt x="0" y="0"/>
                </a:moveTo>
                <a:lnTo>
                  <a:pt x="70" y="275"/>
                </a:lnTo>
                <a:lnTo>
                  <a:pt x="317" y="888"/>
                </a:lnTo>
                <a:lnTo>
                  <a:pt x="507" y="609"/>
                </a:lnTo>
                <a:lnTo>
                  <a:pt x="1079" y="304"/>
                </a:lnTo>
                <a:lnTo>
                  <a:pt x="1393" y="275"/>
                </a:lnTo>
                <a:lnTo>
                  <a:pt x="0" y="0"/>
                </a:lnTo>
                <a:close/>
              </a:path>
              <a:path w="1904" h="1270">
                <a:moveTo>
                  <a:pt x="1393" y="275"/>
                </a:moveTo>
                <a:close/>
              </a:path>
            </a:pathLst>
          </a:custGeom>
          <a:solidFill>
            <a:srgbClr val="C51A2A"/>
          </a:solidFill>
        </p:spPr>
        <p:txBody>
          <a:bodyPr wrap="square" lIns="0" tIns="0" rIns="0" bIns="0" rtlCol="0"/>
          <a:lstStyle/>
          <a:p>
            <a:endParaRPr dirty="0"/>
          </a:p>
        </p:txBody>
      </p:sp>
      <p:sp>
        <p:nvSpPr>
          <p:cNvPr id="59" name="bg object 59"/>
          <p:cNvSpPr/>
          <p:nvPr/>
        </p:nvSpPr>
        <p:spPr>
          <a:xfrm>
            <a:off x="9222016" y="7080301"/>
            <a:ext cx="1905" cy="1270"/>
          </a:xfrm>
          <a:custGeom>
            <a:avLst/>
            <a:gdLst/>
            <a:ahLst/>
            <a:cxnLst/>
            <a:rect l="l" t="t" r="r" b="b"/>
            <a:pathLst>
              <a:path w="1904" h="1270">
                <a:moveTo>
                  <a:pt x="0" y="0"/>
                </a:moveTo>
                <a:lnTo>
                  <a:pt x="70" y="275"/>
                </a:lnTo>
                <a:lnTo>
                  <a:pt x="317" y="888"/>
                </a:lnTo>
                <a:lnTo>
                  <a:pt x="507" y="609"/>
                </a:lnTo>
                <a:lnTo>
                  <a:pt x="1079" y="304"/>
                </a:lnTo>
                <a:lnTo>
                  <a:pt x="1393" y="275"/>
                </a:lnTo>
                <a:lnTo>
                  <a:pt x="0" y="0"/>
                </a:lnTo>
                <a:close/>
              </a:path>
              <a:path w="1904" h="1270">
                <a:moveTo>
                  <a:pt x="1393" y="275"/>
                </a:moveTo>
                <a:close/>
              </a:path>
            </a:pathLst>
          </a:custGeom>
          <a:solidFill>
            <a:srgbClr val="C11829"/>
          </a:solidFill>
        </p:spPr>
        <p:txBody>
          <a:bodyPr wrap="square" lIns="0" tIns="0" rIns="0" bIns="0" rtlCol="0"/>
          <a:lstStyle/>
          <a:p>
            <a:endParaRPr dirty="0"/>
          </a:p>
        </p:txBody>
      </p:sp>
      <p:sp>
        <p:nvSpPr>
          <p:cNvPr id="60" name="bg object 60"/>
          <p:cNvSpPr/>
          <p:nvPr/>
        </p:nvSpPr>
        <p:spPr>
          <a:xfrm>
            <a:off x="9222016" y="7080301"/>
            <a:ext cx="1905" cy="1270"/>
          </a:xfrm>
          <a:custGeom>
            <a:avLst/>
            <a:gdLst/>
            <a:ahLst/>
            <a:cxnLst/>
            <a:rect l="l" t="t" r="r" b="b"/>
            <a:pathLst>
              <a:path w="1904" h="1270">
                <a:moveTo>
                  <a:pt x="0" y="0"/>
                </a:moveTo>
                <a:lnTo>
                  <a:pt x="70" y="275"/>
                </a:lnTo>
                <a:lnTo>
                  <a:pt x="317" y="888"/>
                </a:lnTo>
                <a:lnTo>
                  <a:pt x="507" y="609"/>
                </a:lnTo>
                <a:lnTo>
                  <a:pt x="1079" y="304"/>
                </a:lnTo>
                <a:lnTo>
                  <a:pt x="1393" y="275"/>
                </a:lnTo>
                <a:lnTo>
                  <a:pt x="0" y="0"/>
                </a:lnTo>
                <a:close/>
              </a:path>
              <a:path w="1904" h="1270">
                <a:moveTo>
                  <a:pt x="1393" y="275"/>
                </a:moveTo>
                <a:close/>
              </a:path>
            </a:pathLst>
          </a:custGeom>
          <a:solidFill>
            <a:srgbClr val="BB1828"/>
          </a:solidFill>
        </p:spPr>
        <p:txBody>
          <a:bodyPr wrap="square" lIns="0" tIns="0" rIns="0" bIns="0" rtlCol="0"/>
          <a:lstStyle/>
          <a:p>
            <a:endParaRPr dirty="0"/>
          </a:p>
        </p:txBody>
      </p:sp>
      <p:sp>
        <p:nvSpPr>
          <p:cNvPr id="61" name="bg object 61"/>
          <p:cNvSpPr/>
          <p:nvPr/>
        </p:nvSpPr>
        <p:spPr>
          <a:xfrm>
            <a:off x="9222016" y="7080301"/>
            <a:ext cx="1905" cy="1270"/>
          </a:xfrm>
          <a:custGeom>
            <a:avLst/>
            <a:gdLst/>
            <a:ahLst/>
            <a:cxnLst/>
            <a:rect l="l" t="t" r="r" b="b"/>
            <a:pathLst>
              <a:path w="1904" h="1270">
                <a:moveTo>
                  <a:pt x="0" y="0"/>
                </a:moveTo>
                <a:lnTo>
                  <a:pt x="70" y="275"/>
                </a:lnTo>
                <a:lnTo>
                  <a:pt x="317" y="888"/>
                </a:lnTo>
                <a:lnTo>
                  <a:pt x="507" y="609"/>
                </a:lnTo>
                <a:lnTo>
                  <a:pt x="1079" y="304"/>
                </a:lnTo>
                <a:lnTo>
                  <a:pt x="1393" y="275"/>
                </a:lnTo>
                <a:lnTo>
                  <a:pt x="0" y="0"/>
                </a:lnTo>
                <a:close/>
              </a:path>
              <a:path w="1904" h="1270">
                <a:moveTo>
                  <a:pt x="1393" y="275"/>
                </a:moveTo>
                <a:close/>
              </a:path>
            </a:pathLst>
          </a:custGeom>
          <a:solidFill>
            <a:srgbClr val="B71727"/>
          </a:solidFill>
        </p:spPr>
        <p:txBody>
          <a:bodyPr wrap="square" lIns="0" tIns="0" rIns="0" bIns="0" rtlCol="0"/>
          <a:lstStyle/>
          <a:p>
            <a:endParaRPr dirty="0"/>
          </a:p>
        </p:txBody>
      </p:sp>
      <p:sp>
        <p:nvSpPr>
          <p:cNvPr id="62" name="bg object 62"/>
          <p:cNvSpPr/>
          <p:nvPr/>
        </p:nvSpPr>
        <p:spPr>
          <a:xfrm>
            <a:off x="9222016" y="7080301"/>
            <a:ext cx="1905" cy="1270"/>
          </a:xfrm>
          <a:custGeom>
            <a:avLst/>
            <a:gdLst/>
            <a:ahLst/>
            <a:cxnLst/>
            <a:rect l="l" t="t" r="r" b="b"/>
            <a:pathLst>
              <a:path w="1904" h="1270">
                <a:moveTo>
                  <a:pt x="0" y="0"/>
                </a:moveTo>
                <a:lnTo>
                  <a:pt x="70" y="275"/>
                </a:lnTo>
                <a:lnTo>
                  <a:pt x="317" y="888"/>
                </a:lnTo>
                <a:lnTo>
                  <a:pt x="507" y="609"/>
                </a:lnTo>
                <a:lnTo>
                  <a:pt x="1079" y="304"/>
                </a:lnTo>
                <a:lnTo>
                  <a:pt x="1393" y="275"/>
                </a:lnTo>
                <a:lnTo>
                  <a:pt x="0" y="0"/>
                </a:lnTo>
                <a:close/>
              </a:path>
              <a:path w="1904" h="1270">
                <a:moveTo>
                  <a:pt x="1393" y="275"/>
                </a:moveTo>
                <a:close/>
              </a:path>
            </a:pathLst>
          </a:custGeom>
          <a:solidFill>
            <a:srgbClr val="B31725"/>
          </a:solidFill>
        </p:spPr>
        <p:txBody>
          <a:bodyPr wrap="square" lIns="0" tIns="0" rIns="0" bIns="0" rtlCol="0"/>
          <a:lstStyle/>
          <a:p>
            <a:endParaRPr dirty="0"/>
          </a:p>
        </p:txBody>
      </p:sp>
      <p:sp>
        <p:nvSpPr>
          <p:cNvPr id="63" name="bg object 63"/>
          <p:cNvSpPr/>
          <p:nvPr/>
        </p:nvSpPr>
        <p:spPr>
          <a:xfrm>
            <a:off x="9222016" y="7080301"/>
            <a:ext cx="1905" cy="1270"/>
          </a:xfrm>
          <a:custGeom>
            <a:avLst/>
            <a:gdLst/>
            <a:ahLst/>
            <a:cxnLst/>
            <a:rect l="l" t="t" r="r" b="b"/>
            <a:pathLst>
              <a:path w="1904" h="1270">
                <a:moveTo>
                  <a:pt x="0" y="0"/>
                </a:moveTo>
                <a:lnTo>
                  <a:pt x="70" y="275"/>
                </a:lnTo>
                <a:lnTo>
                  <a:pt x="317" y="888"/>
                </a:lnTo>
                <a:lnTo>
                  <a:pt x="507" y="609"/>
                </a:lnTo>
                <a:lnTo>
                  <a:pt x="1079" y="304"/>
                </a:lnTo>
                <a:lnTo>
                  <a:pt x="1393" y="275"/>
                </a:lnTo>
                <a:lnTo>
                  <a:pt x="0" y="0"/>
                </a:lnTo>
                <a:close/>
              </a:path>
              <a:path w="1904" h="1270">
                <a:moveTo>
                  <a:pt x="1393" y="275"/>
                </a:moveTo>
                <a:close/>
              </a:path>
            </a:pathLst>
          </a:custGeom>
          <a:solidFill>
            <a:srgbClr val="AD1624"/>
          </a:solidFill>
        </p:spPr>
        <p:txBody>
          <a:bodyPr wrap="square" lIns="0" tIns="0" rIns="0" bIns="0" rtlCol="0"/>
          <a:lstStyle/>
          <a:p>
            <a:endParaRPr dirty="0"/>
          </a:p>
        </p:txBody>
      </p:sp>
      <p:sp>
        <p:nvSpPr>
          <p:cNvPr id="64" name="bg object 64"/>
          <p:cNvSpPr/>
          <p:nvPr/>
        </p:nvSpPr>
        <p:spPr>
          <a:xfrm>
            <a:off x="9222016" y="7080301"/>
            <a:ext cx="1905" cy="1270"/>
          </a:xfrm>
          <a:custGeom>
            <a:avLst/>
            <a:gdLst/>
            <a:ahLst/>
            <a:cxnLst/>
            <a:rect l="l" t="t" r="r" b="b"/>
            <a:pathLst>
              <a:path w="1904" h="1270">
                <a:moveTo>
                  <a:pt x="0" y="0"/>
                </a:moveTo>
                <a:lnTo>
                  <a:pt x="70" y="275"/>
                </a:lnTo>
                <a:lnTo>
                  <a:pt x="317" y="888"/>
                </a:lnTo>
                <a:lnTo>
                  <a:pt x="507" y="609"/>
                </a:lnTo>
                <a:lnTo>
                  <a:pt x="1079" y="304"/>
                </a:lnTo>
                <a:lnTo>
                  <a:pt x="1393" y="275"/>
                </a:lnTo>
                <a:lnTo>
                  <a:pt x="0" y="0"/>
                </a:lnTo>
                <a:close/>
              </a:path>
              <a:path w="1904" h="1270">
                <a:moveTo>
                  <a:pt x="1393" y="275"/>
                </a:moveTo>
                <a:close/>
              </a:path>
            </a:pathLst>
          </a:custGeom>
          <a:solidFill>
            <a:srgbClr val="A91523"/>
          </a:solidFill>
        </p:spPr>
        <p:txBody>
          <a:bodyPr wrap="square" lIns="0" tIns="0" rIns="0" bIns="0" rtlCol="0"/>
          <a:lstStyle/>
          <a:p>
            <a:endParaRPr dirty="0"/>
          </a:p>
        </p:txBody>
      </p:sp>
      <p:sp>
        <p:nvSpPr>
          <p:cNvPr id="65" name="bg object 65"/>
          <p:cNvSpPr/>
          <p:nvPr/>
        </p:nvSpPr>
        <p:spPr>
          <a:xfrm>
            <a:off x="9222016" y="7080301"/>
            <a:ext cx="1905" cy="1270"/>
          </a:xfrm>
          <a:custGeom>
            <a:avLst/>
            <a:gdLst/>
            <a:ahLst/>
            <a:cxnLst/>
            <a:rect l="l" t="t" r="r" b="b"/>
            <a:pathLst>
              <a:path w="1904" h="1270">
                <a:moveTo>
                  <a:pt x="0" y="0"/>
                </a:moveTo>
                <a:lnTo>
                  <a:pt x="70" y="275"/>
                </a:lnTo>
                <a:lnTo>
                  <a:pt x="317" y="888"/>
                </a:lnTo>
                <a:lnTo>
                  <a:pt x="507" y="609"/>
                </a:lnTo>
                <a:lnTo>
                  <a:pt x="1079" y="304"/>
                </a:lnTo>
                <a:lnTo>
                  <a:pt x="1393" y="275"/>
                </a:lnTo>
                <a:lnTo>
                  <a:pt x="0" y="0"/>
                </a:lnTo>
                <a:close/>
              </a:path>
              <a:path w="1904" h="1270">
                <a:moveTo>
                  <a:pt x="1393" y="275"/>
                </a:moveTo>
                <a:close/>
              </a:path>
            </a:pathLst>
          </a:custGeom>
          <a:solidFill>
            <a:srgbClr val="A31522"/>
          </a:solidFill>
        </p:spPr>
        <p:txBody>
          <a:bodyPr wrap="square" lIns="0" tIns="0" rIns="0" bIns="0" rtlCol="0"/>
          <a:lstStyle/>
          <a:p>
            <a:endParaRPr dirty="0"/>
          </a:p>
        </p:txBody>
      </p:sp>
      <p:sp>
        <p:nvSpPr>
          <p:cNvPr id="66" name="bg object 66"/>
          <p:cNvSpPr/>
          <p:nvPr/>
        </p:nvSpPr>
        <p:spPr>
          <a:xfrm>
            <a:off x="9222016" y="7080301"/>
            <a:ext cx="1905" cy="1270"/>
          </a:xfrm>
          <a:custGeom>
            <a:avLst/>
            <a:gdLst/>
            <a:ahLst/>
            <a:cxnLst/>
            <a:rect l="l" t="t" r="r" b="b"/>
            <a:pathLst>
              <a:path w="1904" h="1270">
                <a:moveTo>
                  <a:pt x="0" y="0"/>
                </a:moveTo>
                <a:lnTo>
                  <a:pt x="70" y="275"/>
                </a:lnTo>
                <a:lnTo>
                  <a:pt x="317" y="888"/>
                </a:lnTo>
                <a:lnTo>
                  <a:pt x="507" y="609"/>
                </a:lnTo>
                <a:lnTo>
                  <a:pt x="1079" y="304"/>
                </a:lnTo>
                <a:lnTo>
                  <a:pt x="1393" y="275"/>
                </a:lnTo>
                <a:lnTo>
                  <a:pt x="0" y="0"/>
                </a:lnTo>
                <a:close/>
              </a:path>
              <a:path w="1904" h="1270">
                <a:moveTo>
                  <a:pt x="1393" y="275"/>
                </a:moveTo>
                <a:close/>
              </a:path>
            </a:pathLst>
          </a:custGeom>
          <a:solidFill>
            <a:srgbClr val="9F1421"/>
          </a:solidFill>
        </p:spPr>
        <p:txBody>
          <a:bodyPr wrap="square" lIns="0" tIns="0" rIns="0" bIns="0" rtlCol="0"/>
          <a:lstStyle/>
          <a:p>
            <a:endParaRPr dirty="0"/>
          </a:p>
        </p:txBody>
      </p:sp>
      <p:sp>
        <p:nvSpPr>
          <p:cNvPr id="67" name="bg object 67"/>
          <p:cNvSpPr/>
          <p:nvPr/>
        </p:nvSpPr>
        <p:spPr>
          <a:xfrm>
            <a:off x="9222016" y="7080301"/>
            <a:ext cx="1905" cy="1270"/>
          </a:xfrm>
          <a:custGeom>
            <a:avLst/>
            <a:gdLst/>
            <a:ahLst/>
            <a:cxnLst/>
            <a:rect l="l" t="t" r="r" b="b"/>
            <a:pathLst>
              <a:path w="1904" h="1270">
                <a:moveTo>
                  <a:pt x="0" y="0"/>
                </a:moveTo>
                <a:lnTo>
                  <a:pt x="70" y="275"/>
                </a:lnTo>
                <a:lnTo>
                  <a:pt x="317" y="888"/>
                </a:lnTo>
                <a:lnTo>
                  <a:pt x="507" y="609"/>
                </a:lnTo>
                <a:lnTo>
                  <a:pt x="1079" y="304"/>
                </a:lnTo>
                <a:lnTo>
                  <a:pt x="1393" y="275"/>
                </a:lnTo>
                <a:lnTo>
                  <a:pt x="0" y="0"/>
                </a:lnTo>
                <a:close/>
              </a:path>
              <a:path w="1904" h="1270">
                <a:moveTo>
                  <a:pt x="1393" y="275"/>
                </a:moveTo>
                <a:close/>
              </a:path>
            </a:pathLst>
          </a:custGeom>
          <a:solidFill>
            <a:srgbClr val="9B1320"/>
          </a:solidFill>
        </p:spPr>
        <p:txBody>
          <a:bodyPr wrap="square" lIns="0" tIns="0" rIns="0" bIns="0" rtlCol="0"/>
          <a:lstStyle/>
          <a:p>
            <a:endParaRPr dirty="0"/>
          </a:p>
        </p:txBody>
      </p:sp>
      <p:sp>
        <p:nvSpPr>
          <p:cNvPr id="68" name="bg object 68"/>
          <p:cNvSpPr/>
          <p:nvPr/>
        </p:nvSpPr>
        <p:spPr>
          <a:xfrm>
            <a:off x="9222016" y="7080301"/>
            <a:ext cx="1905" cy="1270"/>
          </a:xfrm>
          <a:custGeom>
            <a:avLst/>
            <a:gdLst/>
            <a:ahLst/>
            <a:cxnLst/>
            <a:rect l="l" t="t" r="r" b="b"/>
            <a:pathLst>
              <a:path w="1904" h="1270">
                <a:moveTo>
                  <a:pt x="0" y="0"/>
                </a:moveTo>
                <a:lnTo>
                  <a:pt x="70" y="275"/>
                </a:lnTo>
                <a:lnTo>
                  <a:pt x="317" y="888"/>
                </a:lnTo>
                <a:lnTo>
                  <a:pt x="507" y="609"/>
                </a:lnTo>
                <a:lnTo>
                  <a:pt x="1079" y="304"/>
                </a:lnTo>
                <a:lnTo>
                  <a:pt x="1393" y="275"/>
                </a:lnTo>
                <a:lnTo>
                  <a:pt x="0" y="0"/>
                </a:lnTo>
                <a:close/>
              </a:path>
              <a:path w="1904" h="1270">
                <a:moveTo>
                  <a:pt x="1393" y="275"/>
                </a:moveTo>
                <a:close/>
              </a:path>
            </a:pathLst>
          </a:custGeom>
          <a:solidFill>
            <a:srgbClr val="95131F"/>
          </a:solidFill>
        </p:spPr>
        <p:txBody>
          <a:bodyPr wrap="square" lIns="0" tIns="0" rIns="0" bIns="0" rtlCol="0"/>
          <a:lstStyle/>
          <a:p>
            <a:endParaRPr dirty="0"/>
          </a:p>
        </p:txBody>
      </p:sp>
      <p:sp>
        <p:nvSpPr>
          <p:cNvPr id="69" name="bg object 69"/>
          <p:cNvSpPr/>
          <p:nvPr/>
        </p:nvSpPr>
        <p:spPr>
          <a:xfrm>
            <a:off x="9222021" y="7080323"/>
            <a:ext cx="1905" cy="1270"/>
          </a:xfrm>
          <a:custGeom>
            <a:avLst/>
            <a:gdLst/>
            <a:ahLst/>
            <a:cxnLst/>
            <a:rect l="l" t="t" r="r" b="b"/>
            <a:pathLst>
              <a:path w="1904" h="1270">
                <a:moveTo>
                  <a:pt x="0" y="0"/>
                </a:moveTo>
                <a:lnTo>
                  <a:pt x="64" y="252"/>
                </a:lnTo>
                <a:lnTo>
                  <a:pt x="311" y="865"/>
                </a:lnTo>
                <a:lnTo>
                  <a:pt x="502" y="586"/>
                </a:lnTo>
                <a:lnTo>
                  <a:pt x="1073" y="281"/>
                </a:lnTo>
                <a:lnTo>
                  <a:pt x="1384" y="252"/>
                </a:lnTo>
                <a:lnTo>
                  <a:pt x="221" y="22"/>
                </a:lnTo>
                <a:lnTo>
                  <a:pt x="0" y="0"/>
                </a:lnTo>
                <a:close/>
              </a:path>
              <a:path w="1904" h="1270">
                <a:moveTo>
                  <a:pt x="1384" y="252"/>
                </a:moveTo>
                <a:close/>
              </a:path>
            </a:pathLst>
          </a:custGeom>
          <a:solidFill>
            <a:srgbClr val="92131F"/>
          </a:solidFill>
        </p:spPr>
        <p:txBody>
          <a:bodyPr wrap="square" lIns="0" tIns="0" rIns="0" bIns="0" rtlCol="0"/>
          <a:lstStyle/>
          <a:p>
            <a:endParaRPr dirty="0"/>
          </a:p>
        </p:txBody>
      </p:sp>
      <p:sp>
        <p:nvSpPr>
          <p:cNvPr id="70" name="bg object 70"/>
          <p:cNvSpPr/>
          <p:nvPr/>
        </p:nvSpPr>
        <p:spPr>
          <a:xfrm>
            <a:off x="9222047" y="7080348"/>
            <a:ext cx="1905" cy="1270"/>
          </a:xfrm>
          <a:custGeom>
            <a:avLst/>
            <a:gdLst/>
            <a:ahLst/>
            <a:cxnLst/>
            <a:rect l="l" t="t" r="r" b="b"/>
            <a:pathLst>
              <a:path w="1904" h="1270">
                <a:moveTo>
                  <a:pt x="0" y="0"/>
                </a:moveTo>
                <a:lnTo>
                  <a:pt x="89" y="257"/>
                </a:lnTo>
                <a:lnTo>
                  <a:pt x="285" y="841"/>
                </a:lnTo>
                <a:lnTo>
                  <a:pt x="476" y="562"/>
                </a:lnTo>
                <a:lnTo>
                  <a:pt x="1047" y="257"/>
                </a:lnTo>
                <a:lnTo>
                  <a:pt x="1325" y="228"/>
                </a:lnTo>
                <a:lnTo>
                  <a:pt x="790" y="115"/>
                </a:lnTo>
                <a:lnTo>
                  <a:pt x="0" y="0"/>
                </a:lnTo>
                <a:close/>
              </a:path>
              <a:path w="1904" h="1270">
                <a:moveTo>
                  <a:pt x="1325" y="228"/>
                </a:moveTo>
                <a:close/>
              </a:path>
            </a:pathLst>
          </a:custGeom>
          <a:solidFill>
            <a:srgbClr val="8D131E"/>
          </a:solidFill>
        </p:spPr>
        <p:txBody>
          <a:bodyPr wrap="square" lIns="0" tIns="0" rIns="0" bIns="0" rtlCol="0"/>
          <a:lstStyle/>
          <a:p>
            <a:endParaRPr dirty="0"/>
          </a:p>
        </p:txBody>
      </p:sp>
      <p:sp>
        <p:nvSpPr>
          <p:cNvPr id="71" name="bg object 71"/>
          <p:cNvSpPr/>
          <p:nvPr/>
        </p:nvSpPr>
        <p:spPr>
          <a:xfrm>
            <a:off x="9222239" y="7080398"/>
            <a:ext cx="1270" cy="1270"/>
          </a:xfrm>
          <a:custGeom>
            <a:avLst/>
            <a:gdLst/>
            <a:ahLst/>
            <a:cxnLst/>
            <a:rect l="l" t="t" r="r" b="b"/>
            <a:pathLst>
              <a:path w="1270" h="1270">
                <a:moveTo>
                  <a:pt x="24" y="0"/>
                </a:moveTo>
                <a:lnTo>
                  <a:pt x="0" y="207"/>
                </a:lnTo>
                <a:lnTo>
                  <a:pt x="583" y="292"/>
                </a:lnTo>
                <a:lnTo>
                  <a:pt x="314" y="496"/>
                </a:lnTo>
                <a:lnTo>
                  <a:pt x="885" y="203"/>
                </a:lnTo>
                <a:lnTo>
                  <a:pt x="1154" y="177"/>
                </a:lnTo>
                <a:lnTo>
                  <a:pt x="773" y="101"/>
                </a:lnTo>
                <a:lnTo>
                  <a:pt x="24" y="0"/>
                </a:lnTo>
                <a:close/>
              </a:path>
              <a:path w="1270" h="1270">
                <a:moveTo>
                  <a:pt x="1154" y="177"/>
                </a:moveTo>
                <a:close/>
              </a:path>
              <a:path w="1270" h="1270">
                <a:moveTo>
                  <a:pt x="275" y="525"/>
                </a:moveTo>
                <a:lnTo>
                  <a:pt x="67" y="730"/>
                </a:lnTo>
                <a:lnTo>
                  <a:pt x="275" y="525"/>
                </a:lnTo>
                <a:close/>
              </a:path>
            </a:pathLst>
          </a:custGeom>
          <a:solidFill>
            <a:srgbClr val="87121D"/>
          </a:solidFill>
        </p:spPr>
        <p:txBody>
          <a:bodyPr wrap="square" lIns="0" tIns="0" rIns="0" bIns="0" rtlCol="0"/>
          <a:lstStyle/>
          <a:p>
            <a:endParaRPr dirty="0"/>
          </a:p>
        </p:txBody>
      </p:sp>
      <p:sp>
        <p:nvSpPr>
          <p:cNvPr id="72" name="bg object 72"/>
          <p:cNvSpPr/>
          <p:nvPr/>
        </p:nvSpPr>
        <p:spPr>
          <a:xfrm>
            <a:off x="9222604" y="7080449"/>
            <a:ext cx="1270" cy="635"/>
          </a:xfrm>
          <a:custGeom>
            <a:avLst/>
            <a:gdLst/>
            <a:ahLst/>
            <a:cxnLst/>
            <a:rect l="l" t="t" r="r" b="b"/>
            <a:pathLst>
              <a:path w="1270" h="634">
                <a:moveTo>
                  <a:pt x="40" y="0"/>
                </a:moveTo>
                <a:lnTo>
                  <a:pt x="27" y="152"/>
                </a:lnTo>
                <a:lnTo>
                  <a:pt x="256" y="203"/>
                </a:lnTo>
                <a:lnTo>
                  <a:pt x="774" y="126"/>
                </a:lnTo>
                <a:lnTo>
                  <a:pt x="40" y="0"/>
                </a:lnTo>
                <a:close/>
              </a:path>
              <a:path w="1270" h="634">
                <a:moveTo>
                  <a:pt x="774" y="126"/>
                </a:moveTo>
                <a:close/>
              </a:path>
              <a:path w="1270" h="634">
                <a:moveTo>
                  <a:pt x="351" y="230"/>
                </a:moveTo>
                <a:lnTo>
                  <a:pt x="142" y="304"/>
                </a:lnTo>
                <a:lnTo>
                  <a:pt x="351" y="230"/>
                </a:lnTo>
                <a:close/>
              </a:path>
            </a:pathLst>
          </a:custGeom>
          <a:solidFill>
            <a:srgbClr val="84111C"/>
          </a:solidFill>
        </p:spPr>
        <p:txBody>
          <a:bodyPr wrap="square" lIns="0" tIns="0" rIns="0" bIns="0" rtlCol="0"/>
          <a:lstStyle/>
          <a:p>
            <a:endParaRPr dirty="0"/>
          </a:p>
        </p:txBody>
      </p:sp>
      <p:sp>
        <p:nvSpPr>
          <p:cNvPr id="73" name="bg object 73"/>
          <p:cNvSpPr/>
          <p:nvPr/>
        </p:nvSpPr>
        <p:spPr>
          <a:xfrm>
            <a:off x="9222676" y="7080504"/>
            <a:ext cx="1270" cy="635"/>
          </a:xfrm>
          <a:custGeom>
            <a:avLst/>
            <a:gdLst/>
            <a:ahLst/>
            <a:cxnLst/>
            <a:rect l="l" t="t" r="r" b="b"/>
            <a:pathLst>
              <a:path w="1270" h="634">
                <a:moveTo>
                  <a:pt x="139" y="254"/>
                </a:moveTo>
                <a:lnTo>
                  <a:pt x="0" y="330"/>
                </a:lnTo>
                <a:lnTo>
                  <a:pt x="139" y="254"/>
                </a:lnTo>
                <a:close/>
              </a:path>
              <a:path w="1270" h="634">
                <a:moveTo>
                  <a:pt x="685" y="76"/>
                </a:moveTo>
                <a:lnTo>
                  <a:pt x="241" y="0"/>
                </a:lnTo>
                <a:lnTo>
                  <a:pt x="63" y="0"/>
                </a:lnTo>
                <a:lnTo>
                  <a:pt x="266" y="101"/>
                </a:lnTo>
                <a:lnTo>
                  <a:pt x="685" y="76"/>
                </a:lnTo>
                <a:close/>
              </a:path>
            </a:pathLst>
          </a:custGeom>
          <a:solidFill>
            <a:srgbClr val="7E111B"/>
          </a:solidFill>
        </p:spPr>
        <p:txBody>
          <a:bodyPr wrap="square" lIns="0" tIns="0" rIns="0" bIns="0" rtlCol="0"/>
          <a:lstStyle/>
          <a:p>
            <a:endParaRPr dirty="0"/>
          </a:p>
        </p:txBody>
      </p:sp>
      <p:sp>
        <p:nvSpPr>
          <p:cNvPr id="74" name="bg object 74"/>
          <p:cNvSpPr/>
          <p:nvPr/>
        </p:nvSpPr>
        <p:spPr>
          <a:xfrm>
            <a:off x="9222974" y="7080538"/>
            <a:ext cx="635" cy="635"/>
          </a:xfrm>
          <a:custGeom>
            <a:avLst/>
            <a:gdLst/>
            <a:ahLst/>
            <a:cxnLst/>
            <a:rect l="l" t="t" r="r" b="b"/>
            <a:pathLst>
              <a:path w="634" h="634">
                <a:moveTo>
                  <a:pt x="368" y="38"/>
                </a:moveTo>
                <a:close/>
              </a:path>
              <a:path w="634" h="634">
                <a:moveTo>
                  <a:pt x="0" y="0"/>
                </a:moveTo>
                <a:lnTo>
                  <a:pt x="342" y="38"/>
                </a:lnTo>
                <a:lnTo>
                  <a:pt x="0" y="0"/>
                </a:lnTo>
                <a:close/>
              </a:path>
            </a:pathLst>
          </a:custGeom>
          <a:solidFill>
            <a:srgbClr val="79101A"/>
          </a:solidFill>
        </p:spPr>
        <p:txBody>
          <a:bodyPr wrap="square" lIns="0" tIns="0" rIns="0" bIns="0" rtlCol="0"/>
          <a:lstStyle/>
          <a:p>
            <a:endParaRPr dirty="0"/>
          </a:p>
        </p:txBody>
      </p:sp>
      <p:sp>
        <p:nvSpPr>
          <p:cNvPr id="75" name="bg object 75"/>
          <p:cNvSpPr/>
          <p:nvPr/>
        </p:nvSpPr>
        <p:spPr>
          <a:xfrm>
            <a:off x="9002717" y="7521728"/>
            <a:ext cx="635" cy="5080"/>
          </a:xfrm>
          <a:custGeom>
            <a:avLst/>
            <a:gdLst/>
            <a:ahLst/>
            <a:cxnLst/>
            <a:rect l="l" t="t" r="r" b="b"/>
            <a:pathLst>
              <a:path w="634" h="5079">
                <a:moveTo>
                  <a:pt x="63" y="5073"/>
                </a:moveTo>
                <a:lnTo>
                  <a:pt x="101" y="2584"/>
                </a:lnTo>
                <a:lnTo>
                  <a:pt x="0" y="222"/>
                </a:lnTo>
                <a:lnTo>
                  <a:pt x="185" y="0"/>
                </a:lnTo>
                <a:lnTo>
                  <a:pt x="63" y="5073"/>
                </a:lnTo>
                <a:close/>
              </a:path>
            </a:pathLst>
          </a:custGeom>
          <a:solidFill>
            <a:srgbClr val="C51A2A"/>
          </a:solidFill>
        </p:spPr>
        <p:txBody>
          <a:bodyPr wrap="square" lIns="0" tIns="0" rIns="0" bIns="0" rtlCol="0"/>
          <a:lstStyle/>
          <a:p>
            <a:endParaRPr dirty="0"/>
          </a:p>
        </p:txBody>
      </p:sp>
      <p:sp>
        <p:nvSpPr>
          <p:cNvPr id="76" name="bg object 76"/>
          <p:cNvSpPr/>
          <p:nvPr/>
        </p:nvSpPr>
        <p:spPr>
          <a:xfrm>
            <a:off x="9002780" y="7526832"/>
            <a:ext cx="0" cy="635"/>
          </a:xfrm>
          <a:custGeom>
            <a:avLst/>
            <a:gdLst/>
            <a:ahLst/>
            <a:cxnLst/>
            <a:rect l="l" t="t" r="r" b="b"/>
            <a:pathLst>
              <a:path h="634">
                <a:moveTo>
                  <a:pt x="0" y="66"/>
                </a:moveTo>
                <a:close/>
              </a:path>
            </a:pathLst>
          </a:custGeom>
          <a:solidFill>
            <a:srgbClr val="84111C"/>
          </a:solidFill>
        </p:spPr>
        <p:txBody>
          <a:bodyPr wrap="square" lIns="0" tIns="0" rIns="0" bIns="0" rtlCol="0"/>
          <a:lstStyle/>
          <a:p>
            <a:endParaRPr dirty="0"/>
          </a:p>
        </p:txBody>
      </p:sp>
      <p:sp>
        <p:nvSpPr>
          <p:cNvPr id="77" name="bg object 77"/>
          <p:cNvSpPr/>
          <p:nvPr/>
        </p:nvSpPr>
        <p:spPr>
          <a:xfrm>
            <a:off x="9002827" y="7521739"/>
            <a:ext cx="635" cy="3175"/>
          </a:xfrm>
          <a:custGeom>
            <a:avLst/>
            <a:gdLst/>
            <a:ahLst/>
            <a:cxnLst/>
            <a:rect l="l" t="t" r="r" b="b"/>
            <a:pathLst>
              <a:path w="634" h="3175">
                <a:moveTo>
                  <a:pt x="266" y="228"/>
                </a:moveTo>
                <a:lnTo>
                  <a:pt x="88" y="0"/>
                </a:lnTo>
                <a:lnTo>
                  <a:pt x="0" y="3035"/>
                </a:lnTo>
                <a:lnTo>
                  <a:pt x="266" y="241"/>
                </a:lnTo>
                <a:close/>
              </a:path>
            </a:pathLst>
          </a:custGeom>
          <a:solidFill>
            <a:srgbClr val="F06673"/>
          </a:solidFill>
        </p:spPr>
        <p:txBody>
          <a:bodyPr wrap="square" lIns="0" tIns="0" rIns="0" bIns="0" rtlCol="0"/>
          <a:lstStyle/>
          <a:p>
            <a:endParaRPr dirty="0"/>
          </a:p>
        </p:txBody>
      </p:sp>
      <p:sp>
        <p:nvSpPr>
          <p:cNvPr id="78" name="bg object 78"/>
          <p:cNvSpPr/>
          <p:nvPr/>
        </p:nvSpPr>
        <p:spPr>
          <a:xfrm>
            <a:off x="9002833" y="7521744"/>
            <a:ext cx="635" cy="3175"/>
          </a:xfrm>
          <a:custGeom>
            <a:avLst/>
            <a:gdLst/>
            <a:ahLst/>
            <a:cxnLst/>
            <a:rect l="l" t="t" r="r" b="b"/>
            <a:pathLst>
              <a:path w="634" h="3175">
                <a:moveTo>
                  <a:pt x="93" y="0"/>
                </a:moveTo>
                <a:lnTo>
                  <a:pt x="0" y="3109"/>
                </a:lnTo>
                <a:lnTo>
                  <a:pt x="271" y="224"/>
                </a:lnTo>
                <a:lnTo>
                  <a:pt x="93" y="0"/>
                </a:lnTo>
                <a:close/>
              </a:path>
            </a:pathLst>
          </a:custGeom>
          <a:solidFill>
            <a:srgbClr val="F0606D"/>
          </a:solidFill>
        </p:spPr>
        <p:txBody>
          <a:bodyPr wrap="square" lIns="0" tIns="0" rIns="0" bIns="0" rtlCol="0"/>
          <a:lstStyle/>
          <a:p>
            <a:endParaRPr dirty="0"/>
          </a:p>
        </p:txBody>
      </p:sp>
      <p:sp>
        <p:nvSpPr>
          <p:cNvPr id="79" name="bg object 79"/>
          <p:cNvSpPr/>
          <p:nvPr/>
        </p:nvSpPr>
        <p:spPr>
          <a:xfrm>
            <a:off x="9002837" y="7521765"/>
            <a:ext cx="635" cy="3175"/>
          </a:xfrm>
          <a:custGeom>
            <a:avLst/>
            <a:gdLst/>
            <a:ahLst/>
            <a:cxnLst/>
            <a:rect l="l" t="t" r="r" b="b"/>
            <a:pathLst>
              <a:path w="634" h="3175">
                <a:moveTo>
                  <a:pt x="102" y="0"/>
                </a:moveTo>
                <a:lnTo>
                  <a:pt x="0" y="3047"/>
                </a:lnTo>
                <a:lnTo>
                  <a:pt x="267" y="203"/>
                </a:lnTo>
                <a:lnTo>
                  <a:pt x="102" y="0"/>
                </a:lnTo>
                <a:close/>
              </a:path>
            </a:pathLst>
          </a:custGeom>
          <a:solidFill>
            <a:srgbClr val="EF5B69"/>
          </a:solidFill>
        </p:spPr>
        <p:txBody>
          <a:bodyPr wrap="square" lIns="0" tIns="0" rIns="0" bIns="0" rtlCol="0"/>
          <a:lstStyle/>
          <a:p>
            <a:endParaRPr dirty="0"/>
          </a:p>
        </p:txBody>
      </p:sp>
      <p:sp>
        <p:nvSpPr>
          <p:cNvPr id="80" name="bg object 80"/>
          <p:cNvSpPr/>
          <p:nvPr/>
        </p:nvSpPr>
        <p:spPr>
          <a:xfrm>
            <a:off x="9002835" y="7521777"/>
            <a:ext cx="635" cy="3175"/>
          </a:xfrm>
          <a:custGeom>
            <a:avLst/>
            <a:gdLst/>
            <a:ahLst/>
            <a:cxnLst/>
            <a:rect l="l" t="t" r="r" b="b"/>
            <a:pathLst>
              <a:path w="634" h="3175">
                <a:moveTo>
                  <a:pt x="117" y="0"/>
                </a:moveTo>
                <a:lnTo>
                  <a:pt x="0" y="3064"/>
                </a:lnTo>
                <a:lnTo>
                  <a:pt x="270" y="190"/>
                </a:lnTo>
                <a:lnTo>
                  <a:pt x="117" y="0"/>
                </a:lnTo>
                <a:close/>
              </a:path>
            </a:pathLst>
          </a:custGeom>
          <a:solidFill>
            <a:srgbClr val="EF5462"/>
          </a:solidFill>
        </p:spPr>
        <p:txBody>
          <a:bodyPr wrap="square" lIns="0" tIns="0" rIns="0" bIns="0" rtlCol="0"/>
          <a:lstStyle/>
          <a:p>
            <a:endParaRPr dirty="0"/>
          </a:p>
        </p:txBody>
      </p:sp>
      <p:sp>
        <p:nvSpPr>
          <p:cNvPr id="81" name="bg object 81"/>
          <p:cNvSpPr/>
          <p:nvPr/>
        </p:nvSpPr>
        <p:spPr>
          <a:xfrm>
            <a:off x="9002831" y="7521807"/>
            <a:ext cx="635" cy="3175"/>
          </a:xfrm>
          <a:custGeom>
            <a:avLst/>
            <a:gdLst/>
            <a:ahLst/>
            <a:cxnLst/>
            <a:rect l="l" t="t" r="r" b="b"/>
            <a:pathLst>
              <a:path w="634" h="3175">
                <a:moveTo>
                  <a:pt x="146" y="0"/>
                </a:moveTo>
                <a:lnTo>
                  <a:pt x="84" y="659"/>
                </a:lnTo>
                <a:lnTo>
                  <a:pt x="0" y="3076"/>
                </a:lnTo>
                <a:lnTo>
                  <a:pt x="274" y="160"/>
                </a:lnTo>
                <a:lnTo>
                  <a:pt x="146" y="0"/>
                </a:lnTo>
                <a:close/>
              </a:path>
            </a:pathLst>
          </a:custGeom>
          <a:solidFill>
            <a:srgbClr val="EE4E5D"/>
          </a:solidFill>
        </p:spPr>
        <p:txBody>
          <a:bodyPr wrap="square" lIns="0" tIns="0" rIns="0" bIns="0" rtlCol="0"/>
          <a:lstStyle/>
          <a:p>
            <a:endParaRPr dirty="0"/>
          </a:p>
        </p:txBody>
      </p:sp>
      <p:sp>
        <p:nvSpPr>
          <p:cNvPr id="82" name="bg object 82"/>
          <p:cNvSpPr/>
          <p:nvPr/>
        </p:nvSpPr>
        <p:spPr>
          <a:xfrm>
            <a:off x="9002836" y="7521823"/>
            <a:ext cx="635" cy="3175"/>
          </a:xfrm>
          <a:custGeom>
            <a:avLst/>
            <a:gdLst/>
            <a:ahLst/>
            <a:cxnLst/>
            <a:rect l="l" t="t" r="r" b="b"/>
            <a:pathLst>
              <a:path w="634" h="3175">
                <a:moveTo>
                  <a:pt x="154" y="0"/>
                </a:moveTo>
                <a:lnTo>
                  <a:pt x="55" y="1180"/>
                </a:lnTo>
                <a:lnTo>
                  <a:pt x="0" y="3008"/>
                </a:lnTo>
                <a:lnTo>
                  <a:pt x="155" y="1364"/>
                </a:lnTo>
                <a:lnTo>
                  <a:pt x="154" y="0"/>
                </a:lnTo>
                <a:close/>
              </a:path>
            </a:pathLst>
          </a:custGeom>
          <a:solidFill>
            <a:srgbClr val="ED4554"/>
          </a:solidFill>
        </p:spPr>
        <p:txBody>
          <a:bodyPr wrap="square" lIns="0" tIns="0" rIns="0" bIns="0" rtlCol="0"/>
          <a:lstStyle/>
          <a:p>
            <a:endParaRPr dirty="0"/>
          </a:p>
        </p:txBody>
      </p:sp>
      <p:sp>
        <p:nvSpPr>
          <p:cNvPr id="83" name="bg object 83"/>
          <p:cNvSpPr/>
          <p:nvPr/>
        </p:nvSpPr>
        <p:spPr>
          <a:xfrm>
            <a:off x="9002833" y="7521839"/>
            <a:ext cx="635" cy="3175"/>
          </a:xfrm>
          <a:custGeom>
            <a:avLst/>
            <a:gdLst/>
            <a:ahLst/>
            <a:cxnLst/>
            <a:rect l="l" t="t" r="r" b="b"/>
            <a:pathLst>
              <a:path w="634" h="3175">
                <a:moveTo>
                  <a:pt x="169" y="0"/>
                </a:moveTo>
                <a:lnTo>
                  <a:pt x="76" y="1164"/>
                </a:lnTo>
                <a:lnTo>
                  <a:pt x="0" y="3017"/>
                </a:lnTo>
                <a:lnTo>
                  <a:pt x="174" y="1164"/>
                </a:lnTo>
                <a:lnTo>
                  <a:pt x="169" y="0"/>
                </a:lnTo>
                <a:close/>
              </a:path>
            </a:pathLst>
          </a:custGeom>
          <a:solidFill>
            <a:srgbClr val="EC394A"/>
          </a:solidFill>
        </p:spPr>
        <p:txBody>
          <a:bodyPr wrap="square" lIns="0" tIns="0" rIns="0" bIns="0" rtlCol="0"/>
          <a:lstStyle/>
          <a:p>
            <a:endParaRPr dirty="0"/>
          </a:p>
        </p:txBody>
      </p:sp>
      <p:sp>
        <p:nvSpPr>
          <p:cNvPr id="84" name="bg object 84"/>
          <p:cNvSpPr/>
          <p:nvPr/>
        </p:nvSpPr>
        <p:spPr>
          <a:xfrm>
            <a:off x="9002831" y="7521855"/>
            <a:ext cx="635" cy="3175"/>
          </a:xfrm>
          <a:custGeom>
            <a:avLst/>
            <a:gdLst/>
            <a:ahLst/>
            <a:cxnLst/>
            <a:rect l="l" t="t" r="r" b="b"/>
            <a:pathLst>
              <a:path w="634" h="3175">
                <a:moveTo>
                  <a:pt x="184" y="0"/>
                </a:moveTo>
                <a:lnTo>
                  <a:pt x="95" y="1147"/>
                </a:lnTo>
                <a:lnTo>
                  <a:pt x="0" y="3026"/>
                </a:lnTo>
                <a:lnTo>
                  <a:pt x="177" y="1147"/>
                </a:lnTo>
                <a:lnTo>
                  <a:pt x="184" y="0"/>
                </a:lnTo>
                <a:close/>
              </a:path>
            </a:pathLst>
          </a:custGeom>
          <a:solidFill>
            <a:srgbClr val="EB1F31"/>
          </a:solidFill>
        </p:spPr>
        <p:txBody>
          <a:bodyPr wrap="square" lIns="0" tIns="0" rIns="0" bIns="0" rtlCol="0"/>
          <a:lstStyle/>
          <a:p>
            <a:endParaRPr dirty="0"/>
          </a:p>
        </p:txBody>
      </p:sp>
      <p:sp>
        <p:nvSpPr>
          <p:cNvPr id="85" name="bg object 85"/>
          <p:cNvSpPr/>
          <p:nvPr/>
        </p:nvSpPr>
        <p:spPr>
          <a:xfrm>
            <a:off x="9002831" y="7521866"/>
            <a:ext cx="635" cy="3175"/>
          </a:xfrm>
          <a:custGeom>
            <a:avLst/>
            <a:gdLst/>
            <a:ahLst/>
            <a:cxnLst/>
            <a:rect l="l" t="t" r="r" b="b"/>
            <a:pathLst>
              <a:path w="634" h="3175">
                <a:moveTo>
                  <a:pt x="184" y="0"/>
                </a:moveTo>
                <a:lnTo>
                  <a:pt x="9" y="2581"/>
                </a:lnTo>
                <a:lnTo>
                  <a:pt x="0" y="3013"/>
                </a:lnTo>
                <a:lnTo>
                  <a:pt x="227" y="600"/>
                </a:lnTo>
                <a:lnTo>
                  <a:pt x="184" y="0"/>
                </a:lnTo>
                <a:close/>
              </a:path>
            </a:pathLst>
          </a:custGeom>
          <a:solidFill>
            <a:srgbClr val="E61E30"/>
          </a:solidFill>
        </p:spPr>
        <p:txBody>
          <a:bodyPr wrap="square" lIns="0" tIns="0" rIns="0" bIns="0" rtlCol="0"/>
          <a:lstStyle/>
          <a:p>
            <a:endParaRPr dirty="0"/>
          </a:p>
        </p:txBody>
      </p:sp>
      <p:sp>
        <p:nvSpPr>
          <p:cNvPr id="86" name="bg object 86"/>
          <p:cNvSpPr/>
          <p:nvPr/>
        </p:nvSpPr>
        <p:spPr>
          <a:xfrm>
            <a:off x="9002838" y="7521879"/>
            <a:ext cx="635" cy="3175"/>
          </a:xfrm>
          <a:custGeom>
            <a:avLst/>
            <a:gdLst/>
            <a:ahLst/>
            <a:cxnLst/>
            <a:rect l="l" t="t" r="r" b="b"/>
            <a:pathLst>
              <a:path w="634" h="3175">
                <a:moveTo>
                  <a:pt x="190" y="0"/>
                </a:moveTo>
                <a:lnTo>
                  <a:pt x="50" y="1943"/>
                </a:lnTo>
                <a:lnTo>
                  <a:pt x="0" y="2925"/>
                </a:lnTo>
                <a:lnTo>
                  <a:pt x="92" y="1943"/>
                </a:lnTo>
                <a:lnTo>
                  <a:pt x="190" y="0"/>
                </a:lnTo>
                <a:close/>
              </a:path>
            </a:pathLst>
          </a:custGeom>
          <a:solidFill>
            <a:srgbClr val="E11E2F"/>
          </a:solidFill>
        </p:spPr>
        <p:txBody>
          <a:bodyPr wrap="square" lIns="0" tIns="0" rIns="0" bIns="0" rtlCol="0"/>
          <a:lstStyle/>
          <a:p>
            <a:endParaRPr dirty="0"/>
          </a:p>
        </p:txBody>
      </p:sp>
      <p:sp>
        <p:nvSpPr>
          <p:cNvPr id="87" name="bg object 87"/>
          <p:cNvSpPr/>
          <p:nvPr/>
        </p:nvSpPr>
        <p:spPr>
          <a:xfrm>
            <a:off x="9002856" y="7521892"/>
            <a:ext cx="635" cy="3175"/>
          </a:xfrm>
          <a:custGeom>
            <a:avLst/>
            <a:gdLst/>
            <a:ahLst/>
            <a:cxnLst/>
            <a:rect l="l" t="t" r="r" b="b"/>
            <a:pathLst>
              <a:path w="634" h="3175">
                <a:moveTo>
                  <a:pt x="185" y="0"/>
                </a:moveTo>
                <a:lnTo>
                  <a:pt x="0" y="2725"/>
                </a:lnTo>
                <a:lnTo>
                  <a:pt x="152" y="1111"/>
                </a:lnTo>
                <a:lnTo>
                  <a:pt x="185" y="0"/>
                </a:lnTo>
                <a:close/>
              </a:path>
            </a:pathLst>
          </a:custGeom>
          <a:solidFill>
            <a:srgbClr val="DD1D2E"/>
          </a:solidFill>
        </p:spPr>
        <p:txBody>
          <a:bodyPr wrap="square" lIns="0" tIns="0" rIns="0" bIns="0" rtlCol="0"/>
          <a:lstStyle/>
          <a:p>
            <a:endParaRPr dirty="0"/>
          </a:p>
        </p:txBody>
      </p:sp>
      <p:sp>
        <p:nvSpPr>
          <p:cNvPr id="88" name="bg object 88"/>
          <p:cNvSpPr/>
          <p:nvPr/>
        </p:nvSpPr>
        <p:spPr>
          <a:xfrm>
            <a:off x="9002895" y="7521904"/>
            <a:ext cx="635" cy="2540"/>
          </a:xfrm>
          <a:custGeom>
            <a:avLst/>
            <a:gdLst/>
            <a:ahLst/>
            <a:cxnLst/>
            <a:rect l="l" t="t" r="r" b="b"/>
            <a:pathLst>
              <a:path w="634" h="2540">
                <a:moveTo>
                  <a:pt x="159" y="0"/>
                </a:moveTo>
                <a:lnTo>
                  <a:pt x="0" y="2300"/>
                </a:lnTo>
                <a:lnTo>
                  <a:pt x="113" y="1098"/>
                </a:lnTo>
                <a:lnTo>
                  <a:pt x="159" y="0"/>
                </a:lnTo>
                <a:close/>
              </a:path>
            </a:pathLst>
          </a:custGeom>
          <a:solidFill>
            <a:srgbClr val="D71D2D"/>
          </a:solidFill>
        </p:spPr>
        <p:txBody>
          <a:bodyPr wrap="square" lIns="0" tIns="0" rIns="0" bIns="0" rtlCol="0"/>
          <a:lstStyle/>
          <a:p>
            <a:endParaRPr dirty="0"/>
          </a:p>
        </p:txBody>
      </p:sp>
      <p:sp>
        <p:nvSpPr>
          <p:cNvPr id="89" name="bg object 89"/>
          <p:cNvSpPr/>
          <p:nvPr/>
        </p:nvSpPr>
        <p:spPr>
          <a:xfrm>
            <a:off x="9002963" y="7521919"/>
            <a:ext cx="635" cy="1905"/>
          </a:xfrm>
          <a:custGeom>
            <a:avLst/>
            <a:gdLst/>
            <a:ahLst/>
            <a:cxnLst/>
            <a:rect l="l" t="t" r="r" b="b"/>
            <a:pathLst>
              <a:path w="634" h="1904">
                <a:moveTo>
                  <a:pt x="103" y="0"/>
                </a:moveTo>
                <a:lnTo>
                  <a:pt x="0" y="1561"/>
                </a:lnTo>
                <a:lnTo>
                  <a:pt x="45" y="1084"/>
                </a:lnTo>
                <a:lnTo>
                  <a:pt x="103" y="0"/>
                </a:lnTo>
                <a:close/>
              </a:path>
            </a:pathLst>
          </a:custGeom>
          <a:solidFill>
            <a:srgbClr val="CF1B2C"/>
          </a:solidFill>
        </p:spPr>
        <p:txBody>
          <a:bodyPr wrap="square" lIns="0" tIns="0" rIns="0" bIns="0" rtlCol="0"/>
          <a:lstStyle/>
          <a:p>
            <a:endParaRPr dirty="0"/>
          </a:p>
        </p:txBody>
      </p:sp>
      <p:sp>
        <p:nvSpPr>
          <p:cNvPr id="90" name="bg object 90"/>
          <p:cNvSpPr/>
          <p:nvPr/>
        </p:nvSpPr>
        <p:spPr>
          <a:xfrm>
            <a:off x="9003006" y="7521950"/>
            <a:ext cx="635" cy="1270"/>
          </a:xfrm>
          <a:custGeom>
            <a:avLst/>
            <a:gdLst/>
            <a:ahLst/>
            <a:cxnLst/>
            <a:rect l="l" t="t" r="r" b="b"/>
            <a:pathLst>
              <a:path w="634" h="1270">
                <a:moveTo>
                  <a:pt x="2" y="1053"/>
                </a:moveTo>
                <a:lnTo>
                  <a:pt x="85" y="0"/>
                </a:lnTo>
                <a:lnTo>
                  <a:pt x="2" y="1053"/>
                </a:lnTo>
                <a:close/>
              </a:path>
            </a:pathLst>
          </a:custGeom>
          <a:solidFill>
            <a:srgbClr val="C11829"/>
          </a:solidFill>
        </p:spPr>
        <p:txBody>
          <a:bodyPr wrap="square" lIns="0" tIns="0" rIns="0" bIns="0" rtlCol="0"/>
          <a:lstStyle/>
          <a:p>
            <a:endParaRPr dirty="0"/>
          </a:p>
        </p:txBody>
      </p:sp>
      <p:sp>
        <p:nvSpPr>
          <p:cNvPr id="91" name="bg object 91"/>
          <p:cNvSpPr/>
          <p:nvPr/>
        </p:nvSpPr>
        <p:spPr>
          <a:xfrm>
            <a:off x="9002991" y="7521955"/>
            <a:ext cx="635" cy="1270"/>
          </a:xfrm>
          <a:custGeom>
            <a:avLst/>
            <a:gdLst/>
            <a:ahLst/>
            <a:cxnLst/>
            <a:rect l="l" t="t" r="r" b="b"/>
            <a:pathLst>
              <a:path w="634" h="1270">
                <a:moveTo>
                  <a:pt x="101" y="0"/>
                </a:moveTo>
                <a:lnTo>
                  <a:pt x="0" y="1229"/>
                </a:lnTo>
                <a:lnTo>
                  <a:pt x="67" y="511"/>
                </a:lnTo>
                <a:lnTo>
                  <a:pt x="113" y="12"/>
                </a:lnTo>
                <a:close/>
              </a:path>
            </a:pathLst>
          </a:custGeom>
          <a:solidFill>
            <a:srgbClr val="BB1828"/>
          </a:solidFill>
        </p:spPr>
        <p:txBody>
          <a:bodyPr wrap="square" lIns="0" tIns="0" rIns="0" bIns="0" rtlCol="0"/>
          <a:lstStyle/>
          <a:p>
            <a:endParaRPr dirty="0"/>
          </a:p>
        </p:txBody>
      </p:sp>
      <p:sp>
        <p:nvSpPr>
          <p:cNvPr id="92" name="bg object 92"/>
          <p:cNvSpPr/>
          <p:nvPr/>
        </p:nvSpPr>
        <p:spPr>
          <a:xfrm>
            <a:off x="9003095" y="7521997"/>
            <a:ext cx="635" cy="635"/>
          </a:xfrm>
          <a:custGeom>
            <a:avLst/>
            <a:gdLst/>
            <a:ahLst/>
            <a:cxnLst/>
            <a:rect l="l" t="t" r="r" b="b"/>
            <a:pathLst>
              <a:path w="634" h="634">
                <a:moveTo>
                  <a:pt x="8" y="0"/>
                </a:moveTo>
                <a:close/>
              </a:path>
            </a:pathLst>
          </a:custGeom>
          <a:solidFill>
            <a:srgbClr val="A31522"/>
          </a:solidFill>
        </p:spPr>
        <p:txBody>
          <a:bodyPr wrap="square" lIns="0" tIns="0" rIns="0" bIns="0" rtlCol="0"/>
          <a:lstStyle/>
          <a:p>
            <a:endParaRPr dirty="0"/>
          </a:p>
        </p:txBody>
      </p:sp>
      <p:sp>
        <p:nvSpPr>
          <p:cNvPr id="93" name="bg object 93"/>
          <p:cNvSpPr/>
          <p:nvPr/>
        </p:nvSpPr>
        <p:spPr>
          <a:xfrm>
            <a:off x="9003105" y="7521972"/>
            <a:ext cx="0" cy="635"/>
          </a:xfrm>
          <a:custGeom>
            <a:avLst/>
            <a:gdLst/>
            <a:ahLst/>
            <a:cxnLst/>
            <a:rect l="l" t="t" r="r" b="b"/>
            <a:pathLst>
              <a:path h="634">
                <a:moveTo>
                  <a:pt x="0" y="0"/>
                </a:moveTo>
                <a:lnTo>
                  <a:pt x="0" y="11"/>
                </a:lnTo>
                <a:lnTo>
                  <a:pt x="0" y="0"/>
                </a:lnTo>
                <a:close/>
              </a:path>
            </a:pathLst>
          </a:custGeom>
          <a:solidFill>
            <a:srgbClr val="9B1320"/>
          </a:solidFill>
        </p:spPr>
        <p:txBody>
          <a:bodyPr wrap="square" lIns="0" tIns="0" rIns="0" bIns="0" rtlCol="0"/>
          <a:lstStyle/>
          <a:p>
            <a:endParaRPr dirty="0"/>
          </a:p>
        </p:txBody>
      </p:sp>
      <p:sp>
        <p:nvSpPr>
          <p:cNvPr id="94" name="bg object 94"/>
          <p:cNvSpPr/>
          <p:nvPr/>
        </p:nvSpPr>
        <p:spPr>
          <a:xfrm>
            <a:off x="8784920" y="7096264"/>
            <a:ext cx="635" cy="3175"/>
          </a:xfrm>
          <a:custGeom>
            <a:avLst/>
            <a:gdLst/>
            <a:ahLst/>
            <a:cxnLst/>
            <a:rect l="l" t="t" r="r" b="b"/>
            <a:pathLst>
              <a:path w="634" h="3175">
                <a:moveTo>
                  <a:pt x="139" y="12"/>
                </a:moveTo>
                <a:lnTo>
                  <a:pt x="12" y="12"/>
                </a:lnTo>
                <a:lnTo>
                  <a:pt x="0" y="1524"/>
                </a:lnTo>
                <a:lnTo>
                  <a:pt x="0" y="2755"/>
                </a:lnTo>
                <a:lnTo>
                  <a:pt x="12" y="1574"/>
                </a:lnTo>
                <a:lnTo>
                  <a:pt x="139" y="114"/>
                </a:lnTo>
                <a:close/>
              </a:path>
            </a:pathLst>
          </a:custGeom>
          <a:solidFill>
            <a:srgbClr val="E11E2F"/>
          </a:solidFill>
        </p:spPr>
        <p:txBody>
          <a:bodyPr wrap="square" lIns="0" tIns="0" rIns="0" bIns="0" rtlCol="0"/>
          <a:lstStyle/>
          <a:p>
            <a:endParaRPr dirty="0"/>
          </a:p>
        </p:txBody>
      </p:sp>
      <p:sp>
        <p:nvSpPr>
          <p:cNvPr id="95" name="bg object 95"/>
          <p:cNvSpPr/>
          <p:nvPr/>
        </p:nvSpPr>
        <p:spPr>
          <a:xfrm>
            <a:off x="8784921" y="7096260"/>
            <a:ext cx="635" cy="3175"/>
          </a:xfrm>
          <a:custGeom>
            <a:avLst/>
            <a:gdLst/>
            <a:ahLst/>
            <a:cxnLst/>
            <a:rect l="l" t="t" r="r" b="b"/>
            <a:pathLst>
              <a:path w="634" h="3175">
                <a:moveTo>
                  <a:pt x="105" y="0"/>
                </a:moveTo>
                <a:lnTo>
                  <a:pt x="0" y="2870"/>
                </a:lnTo>
                <a:lnTo>
                  <a:pt x="110" y="457"/>
                </a:lnTo>
                <a:lnTo>
                  <a:pt x="105" y="0"/>
                </a:lnTo>
                <a:close/>
              </a:path>
            </a:pathLst>
          </a:custGeom>
          <a:solidFill>
            <a:srgbClr val="DD1D2E"/>
          </a:solidFill>
        </p:spPr>
        <p:txBody>
          <a:bodyPr wrap="square" lIns="0" tIns="0" rIns="0" bIns="0" rtlCol="0"/>
          <a:lstStyle/>
          <a:p>
            <a:endParaRPr dirty="0"/>
          </a:p>
        </p:txBody>
      </p:sp>
      <p:sp>
        <p:nvSpPr>
          <p:cNvPr id="96" name="bg object 96"/>
          <p:cNvSpPr/>
          <p:nvPr/>
        </p:nvSpPr>
        <p:spPr>
          <a:xfrm>
            <a:off x="8784926" y="7096261"/>
            <a:ext cx="635" cy="2540"/>
          </a:xfrm>
          <a:custGeom>
            <a:avLst/>
            <a:gdLst/>
            <a:ahLst/>
            <a:cxnLst/>
            <a:rect l="l" t="t" r="r" b="b"/>
            <a:pathLst>
              <a:path w="634" h="2540">
                <a:moveTo>
                  <a:pt x="108" y="0"/>
                </a:moveTo>
                <a:lnTo>
                  <a:pt x="0" y="2274"/>
                </a:lnTo>
                <a:lnTo>
                  <a:pt x="119" y="291"/>
                </a:lnTo>
                <a:lnTo>
                  <a:pt x="108" y="0"/>
                </a:lnTo>
                <a:close/>
              </a:path>
            </a:pathLst>
          </a:custGeom>
          <a:solidFill>
            <a:srgbClr val="D71D2D"/>
          </a:solidFill>
        </p:spPr>
        <p:txBody>
          <a:bodyPr wrap="square" lIns="0" tIns="0" rIns="0" bIns="0" rtlCol="0"/>
          <a:lstStyle/>
          <a:p>
            <a:endParaRPr dirty="0"/>
          </a:p>
        </p:txBody>
      </p:sp>
      <p:sp>
        <p:nvSpPr>
          <p:cNvPr id="97" name="bg object 97"/>
          <p:cNvSpPr/>
          <p:nvPr/>
        </p:nvSpPr>
        <p:spPr>
          <a:xfrm>
            <a:off x="8784921" y="7096262"/>
            <a:ext cx="635" cy="3175"/>
          </a:xfrm>
          <a:custGeom>
            <a:avLst/>
            <a:gdLst/>
            <a:ahLst/>
            <a:cxnLst/>
            <a:rect l="l" t="t" r="r" b="b"/>
            <a:pathLst>
              <a:path w="634" h="3175">
                <a:moveTo>
                  <a:pt x="126" y="0"/>
                </a:moveTo>
                <a:lnTo>
                  <a:pt x="0" y="2868"/>
                </a:lnTo>
                <a:lnTo>
                  <a:pt x="24" y="1420"/>
                </a:lnTo>
                <a:lnTo>
                  <a:pt x="126" y="0"/>
                </a:lnTo>
                <a:close/>
              </a:path>
            </a:pathLst>
          </a:custGeom>
          <a:solidFill>
            <a:srgbClr val="CF1B2C"/>
          </a:solidFill>
        </p:spPr>
        <p:txBody>
          <a:bodyPr wrap="square" lIns="0" tIns="0" rIns="0" bIns="0" rtlCol="0"/>
          <a:lstStyle/>
          <a:p>
            <a:endParaRPr dirty="0"/>
          </a:p>
        </p:txBody>
      </p:sp>
      <p:sp>
        <p:nvSpPr>
          <p:cNvPr id="98" name="bg object 98"/>
          <p:cNvSpPr/>
          <p:nvPr/>
        </p:nvSpPr>
        <p:spPr>
          <a:xfrm>
            <a:off x="8784921" y="7099336"/>
            <a:ext cx="0" cy="635"/>
          </a:xfrm>
          <a:custGeom>
            <a:avLst/>
            <a:gdLst/>
            <a:ahLst/>
            <a:cxnLst/>
            <a:rect l="l" t="t" r="r" b="b"/>
            <a:pathLst>
              <a:path h="634">
                <a:moveTo>
                  <a:pt x="0" y="0"/>
                </a:moveTo>
                <a:lnTo>
                  <a:pt x="0" y="453"/>
                </a:lnTo>
                <a:lnTo>
                  <a:pt x="0" y="0"/>
                </a:lnTo>
                <a:close/>
              </a:path>
            </a:pathLst>
          </a:custGeom>
          <a:solidFill>
            <a:srgbClr val="A91523"/>
          </a:solidFill>
        </p:spPr>
        <p:txBody>
          <a:bodyPr wrap="square" lIns="0" tIns="0" rIns="0" bIns="0" rtlCol="0"/>
          <a:lstStyle/>
          <a:p>
            <a:endParaRPr dirty="0"/>
          </a:p>
        </p:txBody>
      </p:sp>
      <p:sp>
        <p:nvSpPr>
          <p:cNvPr id="99" name="bg object 99"/>
          <p:cNvSpPr/>
          <p:nvPr/>
        </p:nvSpPr>
        <p:spPr>
          <a:xfrm>
            <a:off x="8784921" y="7099539"/>
            <a:ext cx="0" cy="635"/>
          </a:xfrm>
          <a:custGeom>
            <a:avLst/>
            <a:gdLst/>
            <a:ahLst/>
            <a:cxnLst/>
            <a:rect l="l" t="t" r="r" b="b"/>
            <a:pathLst>
              <a:path h="634">
                <a:moveTo>
                  <a:pt x="0" y="0"/>
                </a:moveTo>
                <a:lnTo>
                  <a:pt x="0" y="250"/>
                </a:lnTo>
                <a:lnTo>
                  <a:pt x="0" y="0"/>
                </a:lnTo>
                <a:close/>
              </a:path>
            </a:pathLst>
          </a:custGeom>
          <a:solidFill>
            <a:srgbClr val="A31522"/>
          </a:solidFill>
        </p:spPr>
        <p:txBody>
          <a:bodyPr wrap="square" lIns="0" tIns="0" rIns="0" bIns="0" rtlCol="0"/>
          <a:lstStyle/>
          <a:p>
            <a:endParaRPr dirty="0"/>
          </a:p>
        </p:txBody>
      </p:sp>
      <p:sp>
        <p:nvSpPr>
          <p:cNvPr id="100" name="bg object 100"/>
          <p:cNvSpPr/>
          <p:nvPr/>
        </p:nvSpPr>
        <p:spPr>
          <a:xfrm>
            <a:off x="8784921" y="7099641"/>
            <a:ext cx="0" cy="635"/>
          </a:xfrm>
          <a:custGeom>
            <a:avLst/>
            <a:gdLst/>
            <a:ahLst/>
            <a:cxnLst/>
            <a:rect l="l" t="t" r="r" b="b"/>
            <a:pathLst>
              <a:path h="634">
                <a:moveTo>
                  <a:pt x="0" y="0"/>
                </a:moveTo>
                <a:lnTo>
                  <a:pt x="0" y="148"/>
                </a:lnTo>
                <a:lnTo>
                  <a:pt x="0" y="0"/>
                </a:lnTo>
                <a:close/>
              </a:path>
            </a:pathLst>
          </a:custGeom>
          <a:solidFill>
            <a:srgbClr val="9F1421"/>
          </a:solidFill>
        </p:spPr>
        <p:txBody>
          <a:bodyPr wrap="square" lIns="0" tIns="0" rIns="0" bIns="0" rtlCol="0"/>
          <a:lstStyle/>
          <a:p>
            <a:endParaRPr dirty="0"/>
          </a:p>
        </p:txBody>
      </p:sp>
      <p:sp>
        <p:nvSpPr>
          <p:cNvPr id="101" name="bg object 101"/>
          <p:cNvSpPr/>
          <p:nvPr/>
        </p:nvSpPr>
        <p:spPr>
          <a:xfrm>
            <a:off x="8784921" y="7099666"/>
            <a:ext cx="0" cy="635"/>
          </a:xfrm>
          <a:custGeom>
            <a:avLst/>
            <a:gdLst/>
            <a:ahLst/>
            <a:cxnLst/>
            <a:rect l="l" t="t" r="r" b="b"/>
            <a:pathLst>
              <a:path h="634">
                <a:moveTo>
                  <a:pt x="0" y="0"/>
                </a:moveTo>
                <a:lnTo>
                  <a:pt x="0" y="123"/>
                </a:lnTo>
                <a:lnTo>
                  <a:pt x="0" y="0"/>
                </a:lnTo>
                <a:close/>
              </a:path>
            </a:pathLst>
          </a:custGeom>
          <a:solidFill>
            <a:srgbClr val="9B1320"/>
          </a:solidFill>
        </p:spPr>
        <p:txBody>
          <a:bodyPr wrap="square" lIns="0" tIns="0" rIns="0" bIns="0" rtlCol="0"/>
          <a:lstStyle/>
          <a:p>
            <a:endParaRPr dirty="0"/>
          </a:p>
        </p:txBody>
      </p:sp>
      <p:sp>
        <p:nvSpPr>
          <p:cNvPr id="102" name="bg object 102"/>
          <p:cNvSpPr/>
          <p:nvPr/>
        </p:nvSpPr>
        <p:spPr>
          <a:xfrm>
            <a:off x="8784921" y="7099704"/>
            <a:ext cx="0" cy="635"/>
          </a:xfrm>
          <a:custGeom>
            <a:avLst/>
            <a:gdLst/>
            <a:ahLst/>
            <a:cxnLst/>
            <a:rect l="l" t="t" r="r" b="b"/>
            <a:pathLst>
              <a:path h="634">
                <a:moveTo>
                  <a:pt x="0" y="0"/>
                </a:moveTo>
                <a:lnTo>
                  <a:pt x="0" y="85"/>
                </a:lnTo>
                <a:lnTo>
                  <a:pt x="0" y="0"/>
                </a:lnTo>
                <a:close/>
              </a:path>
            </a:pathLst>
          </a:custGeom>
          <a:solidFill>
            <a:srgbClr val="95131F"/>
          </a:solidFill>
        </p:spPr>
        <p:txBody>
          <a:bodyPr wrap="square" lIns="0" tIns="0" rIns="0" bIns="0" rtlCol="0"/>
          <a:lstStyle/>
          <a:p>
            <a:endParaRPr dirty="0"/>
          </a:p>
        </p:txBody>
      </p:sp>
      <p:sp>
        <p:nvSpPr>
          <p:cNvPr id="103" name="bg object 103"/>
          <p:cNvSpPr/>
          <p:nvPr/>
        </p:nvSpPr>
        <p:spPr>
          <a:xfrm>
            <a:off x="8784921" y="7099730"/>
            <a:ext cx="0" cy="635"/>
          </a:xfrm>
          <a:custGeom>
            <a:avLst/>
            <a:gdLst/>
            <a:ahLst/>
            <a:cxnLst/>
            <a:rect l="l" t="t" r="r" b="b"/>
            <a:pathLst>
              <a:path h="634">
                <a:moveTo>
                  <a:pt x="0" y="0"/>
                </a:moveTo>
                <a:lnTo>
                  <a:pt x="0" y="59"/>
                </a:lnTo>
                <a:lnTo>
                  <a:pt x="0" y="0"/>
                </a:lnTo>
                <a:close/>
              </a:path>
            </a:pathLst>
          </a:custGeom>
          <a:solidFill>
            <a:srgbClr val="92131F"/>
          </a:solidFill>
        </p:spPr>
        <p:txBody>
          <a:bodyPr wrap="square" lIns="0" tIns="0" rIns="0" bIns="0" rtlCol="0"/>
          <a:lstStyle/>
          <a:p>
            <a:endParaRPr dirty="0"/>
          </a:p>
        </p:txBody>
      </p:sp>
      <p:sp>
        <p:nvSpPr>
          <p:cNvPr id="104" name="bg object 104"/>
          <p:cNvSpPr/>
          <p:nvPr/>
        </p:nvSpPr>
        <p:spPr>
          <a:xfrm>
            <a:off x="9044813" y="7494193"/>
            <a:ext cx="102870" cy="5080"/>
          </a:xfrm>
          <a:custGeom>
            <a:avLst/>
            <a:gdLst/>
            <a:ahLst/>
            <a:cxnLst/>
            <a:rect l="l" t="t" r="r" b="b"/>
            <a:pathLst>
              <a:path w="102870" h="5079">
                <a:moveTo>
                  <a:pt x="0" y="0"/>
                </a:moveTo>
                <a:lnTo>
                  <a:pt x="0" y="4660"/>
                </a:lnTo>
                <a:lnTo>
                  <a:pt x="102632" y="4660"/>
                </a:lnTo>
                <a:lnTo>
                  <a:pt x="102182" y="12"/>
                </a:lnTo>
                <a:lnTo>
                  <a:pt x="0" y="0"/>
                </a:lnTo>
                <a:close/>
              </a:path>
            </a:pathLst>
          </a:custGeom>
          <a:solidFill>
            <a:srgbClr val="79101A"/>
          </a:solidFill>
        </p:spPr>
        <p:txBody>
          <a:bodyPr wrap="square" lIns="0" tIns="0" rIns="0" bIns="0" rtlCol="0"/>
          <a:lstStyle/>
          <a:p>
            <a:endParaRPr dirty="0"/>
          </a:p>
        </p:txBody>
      </p:sp>
      <p:sp>
        <p:nvSpPr>
          <p:cNvPr id="105" name="bg object 105"/>
          <p:cNvSpPr/>
          <p:nvPr/>
        </p:nvSpPr>
        <p:spPr>
          <a:xfrm>
            <a:off x="8857935" y="7494182"/>
            <a:ext cx="102870" cy="5080"/>
          </a:xfrm>
          <a:custGeom>
            <a:avLst/>
            <a:gdLst/>
            <a:ahLst/>
            <a:cxnLst/>
            <a:rect l="l" t="t" r="r" b="b"/>
            <a:pathLst>
              <a:path w="102870" h="5079">
                <a:moveTo>
                  <a:pt x="102641" y="0"/>
                </a:moveTo>
                <a:lnTo>
                  <a:pt x="0" y="0"/>
                </a:lnTo>
                <a:lnTo>
                  <a:pt x="0" y="4673"/>
                </a:lnTo>
                <a:lnTo>
                  <a:pt x="102641" y="4673"/>
                </a:lnTo>
                <a:lnTo>
                  <a:pt x="102641" y="0"/>
                </a:lnTo>
                <a:close/>
              </a:path>
            </a:pathLst>
          </a:custGeom>
          <a:solidFill>
            <a:srgbClr val="79101A"/>
          </a:solidFill>
        </p:spPr>
        <p:txBody>
          <a:bodyPr wrap="square" lIns="0" tIns="0" rIns="0" bIns="0" rtlCol="0"/>
          <a:lstStyle/>
          <a:p>
            <a:endParaRPr dirty="0"/>
          </a:p>
        </p:txBody>
      </p:sp>
      <p:sp>
        <p:nvSpPr>
          <p:cNvPr id="106" name="bg object 106"/>
          <p:cNvSpPr/>
          <p:nvPr/>
        </p:nvSpPr>
        <p:spPr>
          <a:xfrm>
            <a:off x="9146997" y="7431684"/>
            <a:ext cx="64769" cy="67310"/>
          </a:xfrm>
          <a:custGeom>
            <a:avLst/>
            <a:gdLst/>
            <a:ahLst/>
            <a:cxnLst/>
            <a:rect l="l" t="t" r="r" b="b"/>
            <a:pathLst>
              <a:path w="64770" h="67309">
                <a:moveTo>
                  <a:pt x="64427" y="0"/>
                </a:moveTo>
                <a:lnTo>
                  <a:pt x="59753" y="0"/>
                </a:lnTo>
                <a:lnTo>
                  <a:pt x="59740" y="5689"/>
                </a:lnTo>
                <a:lnTo>
                  <a:pt x="59359" y="8077"/>
                </a:lnTo>
                <a:lnTo>
                  <a:pt x="58191" y="15481"/>
                </a:lnTo>
                <a:lnTo>
                  <a:pt x="57988" y="16230"/>
                </a:lnTo>
                <a:lnTo>
                  <a:pt x="37134" y="48272"/>
                </a:lnTo>
                <a:lnTo>
                  <a:pt x="36728" y="48564"/>
                </a:lnTo>
                <a:lnTo>
                  <a:pt x="34963" y="49860"/>
                </a:lnTo>
                <a:lnTo>
                  <a:pt x="33743" y="50749"/>
                </a:lnTo>
                <a:lnTo>
                  <a:pt x="28536" y="53860"/>
                </a:lnTo>
                <a:lnTo>
                  <a:pt x="0" y="62534"/>
                </a:lnTo>
                <a:lnTo>
                  <a:pt x="457" y="67170"/>
                </a:lnTo>
                <a:lnTo>
                  <a:pt x="11798" y="65125"/>
                </a:lnTo>
                <a:lnTo>
                  <a:pt x="33642" y="56324"/>
                </a:lnTo>
                <a:lnTo>
                  <a:pt x="54876" y="36156"/>
                </a:lnTo>
                <a:lnTo>
                  <a:pt x="64427" y="0"/>
                </a:lnTo>
                <a:close/>
              </a:path>
            </a:pathLst>
          </a:custGeom>
          <a:solidFill>
            <a:srgbClr val="EF5B69"/>
          </a:solidFill>
        </p:spPr>
        <p:txBody>
          <a:bodyPr wrap="square" lIns="0" tIns="0" rIns="0" bIns="0" rtlCol="0"/>
          <a:lstStyle/>
          <a:p>
            <a:endParaRPr dirty="0"/>
          </a:p>
        </p:txBody>
      </p:sp>
      <p:sp>
        <p:nvSpPr>
          <p:cNvPr id="107" name="bg object 107"/>
          <p:cNvSpPr/>
          <p:nvPr/>
        </p:nvSpPr>
        <p:spPr>
          <a:xfrm>
            <a:off x="9146997" y="7431684"/>
            <a:ext cx="64769" cy="67310"/>
          </a:xfrm>
          <a:custGeom>
            <a:avLst/>
            <a:gdLst/>
            <a:ahLst/>
            <a:cxnLst/>
            <a:rect l="l" t="t" r="r" b="b"/>
            <a:pathLst>
              <a:path w="64770" h="67309">
                <a:moveTo>
                  <a:pt x="64426" y="0"/>
                </a:moveTo>
                <a:lnTo>
                  <a:pt x="59762" y="0"/>
                </a:lnTo>
                <a:lnTo>
                  <a:pt x="59740" y="5689"/>
                </a:lnTo>
                <a:lnTo>
                  <a:pt x="58200" y="15478"/>
                </a:lnTo>
                <a:lnTo>
                  <a:pt x="57992" y="16229"/>
                </a:lnTo>
                <a:lnTo>
                  <a:pt x="57657" y="18059"/>
                </a:lnTo>
                <a:lnTo>
                  <a:pt x="56349" y="22174"/>
                </a:lnTo>
                <a:lnTo>
                  <a:pt x="34911" y="49896"/>
                </a:lnTo>
                <a:lnTo>
                  <a:pt x="33743" y="50749"/>
                </a:lnTo>
                <a:lnTo>
                  <a:pt x="0" y="62525"/>
                </a:lnTo>
                <a:lnTo>
                  <a:pt x="456" y="67170"/>
                </a:lnTo>
                <a:lnTo>
                  <a:pt x="11802" y="65113"/>
                </a:lnTo>
                <a:lnTo>
                  <a:pt x="33642" y="56316"/>
                </a:lnTo>
                <a:lnTo>
                  <a:pt x="54881" y="36153"/>
                </a:lnTo>
                <a:lnTo>
                  <a:pt x="64426" y="0"/>
                </a:lnTo>
                <a:close/>
              </a:path>
            </a:pathLst>
          </a:custGeom>
          <a:solidFill>
            <a:srgbClr val="EF5462"/>
          </a:solidFill>
        </p:spPr>
        <p:txBody>
          <a:bodyPr wrap="square" lIns="0" tIns="0" rIns="0" bIns="0" rtlCol="0"/>
          <a:lstStyle/>
          <a:p>
            <a:endParaRPr dirty="0"/>
          </a:p>
        </p:txBody>
      </p:sp>
      <p:sp>
        <p:nvSpPr>
          <p:cNvPr id="108" name="bg object 108"/>
          <p:cNvSpPr/>
          <p:nvPr/>
        </p:nvSpPr>
        <p:spPr>
          <a:xfrm>
            <a:off x="9146997" y="7431684"/>
            <a:ext cx="64769" cy="67310"/>
          </a:xfrm>
          <a:custGeom>
            <a:avLst/>
            <a:gdLst/>
            <a:ahLst/>
            <a:cxnLst/>
            <a:rect l="l" t="t" r="r" b="b"/>
            <a:pathLst>
              <a:path w="64770" h="67309">
                <a:moveTo>
                  <a:pt x="64426" y="0"/>
                </a:moveTo>
                <a:lnTo>
                  <a:pt x="59762" y="0"/>
                </a:lnTo>
                <a:lnTo>
                  <a:pt x="59740" y="5689"/>
                </a:lnTo>
                <a:lnTo>
                  <a:pt x="58200" y="15478"/>
                </a:lnTo>
                <a:lnTo>
                  <a:pt x="57992" y="16229"/>
                </a:lnTo>
                <a:lnTo>
                  <a:pt x="57657" y="18059"/>
                </a:lnTo>
                <a:lnTo>
                  <a:pt x="56349" y="22174"/>
                </a:lnTo>
                <a:lnTo>
                  <a:pt x="34911" y="49896"/>
                </a:lnTo>
                <a:lnTo>
                  <a:pt x="33743" y="50749"/>
                </a:lnTo>
                <a:lnTo>
                  <a:pt x="0" y="62525"/>
                </a:lnTo>
                <a:lnTo>
                  <a:pt x="456" y="67170"/>
                </a:lnTo>
                <a:lnTo>
                  <a:pt x="11802" y="65113"/>
                </a:lnTo>
                <a:lnTo>
                  <a:pt x="33642" y="56316"/>
                </a:lnTo>
                <a:lnTo>
                  <a:pt x="54881" y="36153"/>
                </a:lnTo>
                <a:lnTo>
                  <a:pt x="64426" y="0"/>
                </a:lnTo>
                <a:close/>
              </a:path>
            </a:pathLst>
          </a:custGeom>
          <a:solidFill>
            <a:srgbClr val="EE4E5D"/>
          </a:solidFill>
        </p:spPr>
        <p:txBody>
          <a:bodyPr wrap="square" lIns="0" tIns="0" rIns="0" bIns="0" rtlCol="0"/>
          <a:lstStyle/>
          <a:p>
            <a:endParaRPr dirty="0"/>
          </a:p>
        </p:txBody>
      </p:sp>
      <p:sp>
        <p:nvSpPr>
          <p:cNvPr id="109" name="bg object 109"/>
          <p:cNvSpPr/>
          <p:nvPr/>
        </p:nvSpPr>
        <p:spPr>
          <a:xfrm>
            <a:off x="9146997" y="7431684"/>
            <a:ext cx="64769" cy="67310"/>
          </a:xfrm>
          <a:custGeom>
            <a:avLst/>
            <a:gdLst/>
            <a:ahLst/>
            <a:cxnLst/>
            <a:rect l="l" t="t" r="r" b="b"/>
            <a:pathLst>
              <a:path w="64770" h="67309">
                <a:moveTo>
                  <a:pt x="64426" y="0"/>
                </a:moveTo>
                <a:lnTo>
                  <a:pt x="59762" y="0"/>
                </a:lnTo>
                <a:lnTo>
                  <a:pt x="59740" y="5689"/>
                </a:lnTo>
                <a:lnTo>
                  <a:pt x="58200" y="15478"/>
                </a:lnTo>
                <a:lnTo>
                  <a:pt x="57992" y="16229"/>
                </a:lnTo>
                <a:lnTo>
                  <a:pt x="57657" y="18059"/>
                </a:lnTo>
                <a:lnTo>
                  <a:pt x="56349" y="22174"/>
                </a:lnTo>
                <a:lnTo>
                  <a:pt x="34911" y="49896"/>
                </a:lnTo>
                <a:lnTo>
                  <a:pt x="33743" y="50749"/>
                </a:lnTo>
                <a:lnTo>
                  <a:pt x="0" y="62525"/>
                </a:lnTo>
                <a:lnTo>
                  <a:pt x="456" y="67170"/>
                </a:lnTo>
                <a:lnTo>
                  <a:pt x="51377" y="39480"/>
                </a:lnTo>
                <a:lnTo>
                  <a:pt x="56936" y="28372"/>
                </a:lnTo>
                <a:lnTo>
                  <a:pt x="64426" y="0"/>
                </a:lnTo>
                <a:close/>
              </a:path>
            </a:pathLst>
          </a:custGeom>
          <a:solidFill>
            <a:srgbClr val="ED4554"/>
          </a:solidFill>
        </p:spPr>
        <p:txBody>
          <a:bodyPr wrap="square" lIns="0" tIns="0" rIns="0" bIns="0" rtlCol="0"/>
          <a:lstStyle/>
          <a:p>
            <a:endParaRPr dirty="0"/>
          </a:p>
        </p:txBody>
      </p:sp>
      <p:sp>
        <p:nvSpPr>
          <p:cNvPr id="110" name="bg object 110"/>
          <p:cNvSpPr/>
          <p:nvPr/>
        </p:nvSpPr>
        <p:spPr>
          <a:xfrm>
            <a:off x="9146997" y="7431684"/>
            <a:ext cx="64769" cy="67310"/>
          </a:xfrm>
          <a:custGeom>
            <a:avLst/>
            <a:gdLst/>
            <a:ahLst/>
            <a:cxnLst/>
            <a:rect l="l" t="t" r="r" b="b"/>
            <a:pathLst>
              <a:path w="64770" h="67309">
                <a:moveTo>
                  <a:pt x="64426" y="0"/>
                </a:moveTo>
                <a:lnTo>
                  <a:pt x="59762" y="0"/>
                </a:lnTo>
                <a:lnTo>
                  <a:pt x="59740" y="5689"/>
                </a:lnTo>
                <a:lnTo>
                  <a:pt x="58200" y="15478"/>
                </a:lnTo>
                <a:lnTo>
                  <a:pt x="57992" y="16229"/>
                </a:lnTo>
                <a:lnTo>
                  <a:pt x="57657" y="18059"/>
                </a:lnTo>
                <a:lnTo>
                  <a:pt x="56349" y="22174"/>
                </a:lnTo>
                <a:lnTo>
                  <a:pt x="34911" y="49896"/>
                </a:lnTo>
                <a:lnTo>
                  <a:pt x="33743" y="50749"/>
                </a:lnTo>
                <a:lnTo>
                  <a:pt x="0" y="62525"/>
                </a:lnTo>
                <a:lnTo>
                  <a:pt x="456" y="67170"/>
                </a:lnTo>
                <a:lnTo>
                  <a:pt x="48269" y="42430"/>
                </a:lnTo>
                <a:lnTo>
                  <a:pt x="55556" y="33595"/>
                </a:lnTo>
                <a:lnTo>
                  <a:pt x="64426" y="0"/>
                </a:lnTo>
                <a:close/>
              </a:path>
            </a:pathLst>
          </a:custGeom>
          <a:solidFill>
            <a:srgbClr val="EC394A"/>
          </a:solidFill>
        </p:spPr>
        <p:txBody>
          <a:bodyPr wrap="square" lIns="0" tIns="0" rIns="0" bIns="0" rtlCol="0"/>
          <a:lstStyle/>
          <a:p>
            <a:endParaRPr dirty="0"/>
          </a:p>
        </p:txBody>
      </p:sp>
      <p:sp>
        <p:nvSpPr>
          <p:cNvPr id="111" name="bg object 111"/>
          <p:cNvSpPr/>
          <p:nvPr/>
        </p:nvSpPr>
        <p:spPr>
          <a:xfrm>
            <a:off x="9146997" y="7431684"/>
            <a:ext cx="64769" cy="67310"/>
          </a:xfrm>
          <a:custGeom>
            <a:avLst/>
            <a:gdLst/>
            <a:ahLst/>
            <a:cxnLst/>
            <a:rect l="l" t="t" r="r" b="b"/>
            <a:pathLst>
              <a:path w="64770" h="67309">
                <a:moveTo>
                  <a:pt x="64426" y="0"/>
                </a:moveTo>
                <a:lnTo>
                  <a:pt x="59762" y="0"/>
                </a:lnTo>
                <a:lnTo>
                  <a:pt x="59740" y="5689"/>
                </a:lnTo>
                <a:lnTo>
                  <a:pt x="58200" y="15478"/>
                </a:lnTo>
                <a:lnTo>
                  <a:pt x="57992" y="16229"/>
                </a:lnTo>
                <a:lnTo>
                  <a:pt x="57657" y="18059"/>
                </a:lnTo>
                <a:lnTo>
                  <a:pt x="56349" y="22174"/>
                </a:lnTo>
                <a:lnTo>
                  <a:pt x="34911" y="49896"/>
                </a:lnTo>
                <a:lnTo>
                  <a:pt x="33743" y="50749"/>
                </a:lnTo>
                <a:lnTo>
                  <a:pt x="0" y="62525"/>
                </a:lnTo>
                <a:lnTo>
                  <a:pt x="456" y="67170"/>
                </a:lnTo>
                <a:lnTo>
                  <a:pt x="11802" y="65113"/>
                </a:lnTo>
                <a:lnTo>
                  <a:pt x="33642" y="56316"/>
                </a:lnTo>
                <a:lnTo>
                  <a:pt x="54881" y="36153"/>
                </a:lnTo>
                <a:lnTo>
                  <a:pt x="64426" y="0"/>
                </a:lnTo>
                <a:close/>
              </a:path>
            </a:pathLst>
          </a:custGeom>
          <a:solidFill>
            <a:srgbClr val="EB1F31"/>
          </a:solidFill>
        </p:spPr>
        <p:txBody>
          <a:bodyPr wrap="square" lIns="0" tIns="0" rIns="0" bIns="0" rtlCol="0"/>
          <a:lstStyle/>
          <a:p>
            <a:endParaRPr dirty="0"/>
          </a:p>
        </p:txBody>
      </p:sp>
      <p:sp>
        <p:nvSpPr>
          <p:cNvPr id="112" name="bg object 112"/>
          <p:cNvSpPr/>
          <p:nvPr/>
        </p:nvSpPr>
        <p:spPr>
          <a:xfrm>
            <a:off x="9146997" y="7431684"/>
            <a:ext cx="64769" cy="67310"/>
          </a:xfrm>
          <a:custGeom>
            <a:avLst/>
            <a:gdLst/>
            <a:ahLst/>
            <a:cxnLst/>
            <a:rect l="l" t="t" r="r" b="b"/>
            <a:pathLst>
              <a:path w="64770" h="67309">
                <a:moveTo>
                  <a:pt x="64426" y="0"/>
                </a:moveTo>
                <a:lnTo>
                  <a:pt x="59762" y="0"/>
                </a:lnTo>
                <a:lnTo>
                  <a:pt x="59740" y="5689"/>
                </a:lnTo>
                <a:lnTo>
                  <a:pt x="58200" y="15478"/>
                </a:lnTo>
                <a:lnTo>
                  <a:pt x="57992" y="16229"/>
                </a:lnTo>
                <a:lnTo>
                  <a:pt x="57657" y="18059"/>
                </a:lnTo>
                <a:lnTo>
                  <a:pt x="56349" y="22174"/>
                </a:lnTo>
                <a:lnTo>
                  <a:pt x="34911" y="49896"/>
                </a:lnTo>
                <a:lnTo>
                  <a:pt x="33743" y="50749"/>
                </a:lnTo>
                <a:lnTo>
                  <a:pt x="0" y="62525"/>
                </a:lnTo>
                <a:lnTo>
                  <a:pt x="456" y="67170"/>
                </a:lnTo>
                <a:lnTo>
                  <a:pt x="51377" y="39480"/>
                </a:lnTo>
                <a:lnTo>
                  <a:pt x="56936" y="28372"/>
                </a:lnTo>
                <a:lnTo>
                  <a:pt x="64426" y="0"/>
                </a:lnTo>
                <a:close/>
              </a:path>
            </a:pathLst>
          </a:custGeom>
          <a:solidFill>
            <a:srgbClr val="E61E30"/>
          </a:solidFill>
        </p:spPr>
        <p:txBody>
          <a:bodyPr wrap="square" lIns="0" tIns="0" rIns="0" bIns="0" rtlCol="0"/>
          <a:lstStyle/>
          <a:p>
            <a:endParaRPr dirty="0"/>
          </a:p>
        </p:txBody>
      </p:sp>
      <p:sp>
        <p:nvSpPr>
          <p:cNvPr id="113" name="bg object 113"/>
          <p:cNvSpPr/>
          <p:nvPr/>
        </p:nvSpPr>
        <p:spPr>
          <a:xfrm>
            <a:off x="9146997" y="7431684"/>
            <a:ext cx="64769" cy="67310"/>
          </a:xfrm>
          <a:custGeom>
            <a:avLst/>
            <a:gdLst/>
            <a:ahLst/>
            <a:cxnLst/>
            <a:rect l="l" t="t" r="r" b="b"/>
            <a:pathLst>
              <a:path w="64770" h="67309">
                <a:moveTo>
                  <a:pt x="64426" y="0"/>
                </a:moveTo>
                <a:lnTo>
                  <a:pt x="59762" y="0"/>
                </a:lnTo>
                <a:lnTo>
                  <a:pt x="59740" y="5689"/>
                </a:lnTo>
                <a:lnTo>
                  <a:pt x="58200" y="15478"/>
                </a:lnTo>
                <a:lnTo>
                  <a:pt x="57992" y="16229"/>
                </a:lnTo>
                <a:lnTo>
                  <a:pt x="57657" y="18059"/>
                </a:lnTo>
                <a:lnTo>
                  <a:pt x="56349" y="22174"/>
                </a:lnTo>
                <a:lnTo>
                  <a:pt x="34911" y="49896"/>
                </a:lnTo>
                <a:lnTo>
                  <a:pt x="33743" y="50749"/>
                </a:lnTo>
                <a:lnTo>
                  <a:pt x="0" y="62525"/>
                </a:lnTo>
                <a:lnTo>
                  <a:pt x="456" y="67170"/>
                </a:lnTo>
                <a:lnTo>
                  <a:pt x="11802" y="65113"/>
                </a:lnTo>
                <a:lnTo>
                  <a:pt x="33642" y="56316"/>
                </a:lnTo>
                <a:lnTo>
                  <a:pt x="54881" y="36153"/>
                </a:lnTo>
                <a:lnTo>
                  <a:pt x="64426" y="0"/>
                </a:lnTo>
                <a:close/>
              </a:path>
            </a:pathLst>
          </a:custGeom>
          <a:solidFill>
            <a:srgbClr val="E11E2F"/>
          </a:solidFill>
        </p:spPr>
        <p:txBody>
          <a:bodyPr wrap="square" lIns="0" tIns="0" rIns="0" bIns="0" rtlCol="0"/>
          <a:lstStyle/>
          <a:p>
            <a:endParaRPr dirty="0"/>
          </a:p>
        </p:txBody>
      </p:sp>
      <p:sp>
        <p:nvSpPr>
          <p:cNvPr id="114" name="bg object 114"/>
          <p:cNvSpPr/>
          <p:nvPr/>
        </p:nvSpPr>
        <p:spPr>
          <a:xfrm>
            <a:off x="9146997" y="7431684"/>
            <a:ext cx="64769" cy="67310"/>
          </a:xfrm>
          <a:custGeom>
            <a:avLst/>
            <a:gdLst/>
            <a:ahLst/>
            <a:cxnLst/>
            <a:rect l="l" t="t" r="r" b="b"/>
            <a:pathLst>
              <a:path w="64770" h="67309">
                <a:moveTo>
                  <a:pt x="64426" y="0"/>
                </a:moveTo>
                <a:lnTo>
                  <a:pt x="59762" y="0"/>
                </a:lnTo>
                <a:lnTo>
                  <a:pt x="59740" y="5689"/>
                </a:lnTo>
                <a:lnTo>
                  <a:pt x="58200" y="15478"/>
                </a:lnTo>
                <a:lnTo>
                  <a:pt x="57992" y="16229"/>
                </a:lnTo>
                <a:lnTo>
                  <a:pt x="57657" y="18059"/>
                </a:lnTo>
                <a:lnTo>
                  <a:pt x="56349" y="22174"/>
                </a:lnTo>
                <a:lnTo>
                  <a:pt x="34911" y="49896"/>
                </a:lnTo>
                <a:lnTo>
                  <a:pt x="33743" y="50749"/>
                </a:lnTo>
                <a:lnTo>
                  <a:pt x="0" y="62525"/>
                </a:lnTo>
                <a:lnTo>
                  <a:pt x="456" y="67170"/>
                </a:lnTo>
                <a:lnTo>
                  <a:pt x="11802" y="65113"/>
                </a:lnTo>
                <a:lnTo>
                  <a:pt x="33642" y="56316"/>
                </a:lnTo>
                <a:lnTo>
                  <a:pt x="54881" y="36153"/>
                </a:lnTo>
                <a:lnTo>
                  <a:pt x="64426" y="0"/>
                </a:lnTo>
                <a:close/>
              </a:path>
            </a:pathLst>
          </a:custGeom>
          <a:solidFill>
            <a:srgbClr val="DD1D2E"/>
          </a:solidFill>
        </p:spPr>
        <p:txBody>
          <a:bodyPr wrap="square" lIns="0" tIns="0" rIns="0" bIns="0" rtlCol="0"/>
          <a:lstStyle/>
          <a:p>
            <a:endParaRPr dirty="0"/>
          </a:p>
        </p:txBody>
      </p:sp>
      <p:sp>
        <p:nvSpPr>
          <p:cNvPr id="115" name="bg object 115"/>
          <p:cNvSpPr/>
          <p:nvPr/>
        </p:nvSpPr>
        <p:spPr>
          <a:xfrm>
            <a:off x="9146997" y="7431684"/>
            <a:ext cx="64769" cy="67310"/>
          </a:xfrm>
          <a:custGeom>
            <a:avLst/>
            <a:gdLst/>
            <a:ahLst/>
            <a:cxnLst/>
            <a:rect l="l" t="t" r="r" b="b"/>
            <a:pathLst>
              <a:path w="64770" h="67309">
                <a:moveTo>
                  <a:pt x="64426" y="0"/>
                </a:moveTo>
                <a:lnTo>
                  <a:pt x="59762" y="0"/>
                </a:lnTo>
                <a:lnTo>
                  <a:pt x="59740" y="5689"/>
                </a:lnTo>
                <a:lnTo>
                  <a:pt x="58200" y="15478"/>
                </a:lnTo>
                <a:lnTo>
                  <a:pt x="57992" y="16229"/>
                </a:lnTo>
                <a:lnTo>
                  <a:pt x="57657" y="18059"/>
                </a:lnTo>
                <a:lnTo>
                  <a:pt x="56349" y="22174"/>
                </a:lnTo>
                <a:lnTo>
                  <a:pt x="34911" y="49896"/>
                </a:lnTo>
                <a:lnTo>
                  <a:pt x="33743" y="50749"/>
                </a:lnTo>
                <a:lnTo>
                  <a:pt x="0" y="62525"/>
                </a:lnTo>
                <a:lnTo>
                  <a:pt x="456" y="67170"/>
                </a:lnTo>
                <a:lnTo>
                  <a:pt x="11802" y="65113"/>
                </a:lnTo>
                <a:lnTo>
                  <a:pt x="33642" y="56316"/>
                </a:lnTo>
                <a:lnTo>
                  <a:pt x="54881" y="36153"/>
                </a:lnTo>
                <a:lnTo>
                  <a:pt x="64426" y="0"/>
                </a:lnTo>
                <a:close/>
              </a:path>
            </a:pathLst>
          </a:custGeom>
          <a:solidFill>
            <a:srgbClr val="D71D2D"/>
          </a:solidFill>
        </p:spPr>
        <p:txBody>
          <a:bodyPr wrap="square" lIns="0" tIns="0" rIns="0" bIns="0" rtlCol="0"/>
          <a:lstStyle/>
          <a:p>
            <a:endParaRPr dirty="0"/>
          </a:p>
        </p:txBody>
      </p:sp>
      <p:sp>
        <p:nvSpPr>
          <p:cNvPr id="116" name="bg object 116"/>
          <p:cNvSpPr/>
          <p:nvPr/>
        </p:nvSpPr>
        <p:spPr>
          <a:xfrm>
            <a:off x="9146997" y="7431684"/>
            <a:ext cx="64769" cy="67310"/>
          </a:xfrm>
          <a:custGeom>
            <a:avLst/>
            <a:gdLst/>
            <a:ahLst/>
            <a:cxnLst/>
            <a:rect l="l" t="t" r="r" b="b"/>
            <a:pathLst>
              <a:path w="64770" h="67309">
                <a:moveTo>
                  <a:pt x="64426" y="0"/>
                </a:moveTo>
                <a:lnTo>
                  <a:pt x="59762" y="0"/>
                </a:lnTo>
                <a:lnTo>
                  <a:pt x="59740" y="5689"/>
                </a:lnTo>
                <a:lnTo>
                  <a:pt x="58200" y="15478"/>
                </a:lnTo>
                <a:lnTo>
                  <a:pt x="57992" y="16229"/>
                </a:lnTo>
                <a:lnTo>
                  <a:pt x="57657" y="18059"/>
                </a:lnTo>
                <a:lnTo>
                  <a:pt x="56349" y="22174"/>
                </a:lnTo>
                <a:lnTo>
                  <a:pt x="34911" y="49896"/>
                </a:lnTo>
                <a:lnTo>
                  <a:pt x="33743" y="50749"/>
                </a:lnTo>
                <a:lnTo>
                  <a:pt x="0" y="62525"/>
                </a:lnTo>
                <a:lnTo>
                  <a:pt x="456" y="67170"/>
                </a:lnTo>
                <a:lnTo>
                  <a:pt x="11802" y="65113"/>
                </a:lnTo>
                <a:lnTo>
                  <a:pt x="33642" y="56316"/>
                </a:lnTo>
                <a:lnTo>
                  <a:pt x="54881" y="36153"/>
                </a:lnTo>
                <a:lnTo>
                  <a:pt x="64426" y="0"/>
                </a:lnTo>
                <a:close/>
              </a:path>
            </a:pathLst>
          </a:custGeom>
          <a:solidFill>
            <a:srgbClr val="D21C2C"/>
          </a:solidFill>
        </p:spPr>
        <p:txBody>
          <a:bodyPr wrap="square" lIns="0" tIns="0" rIns="0" bIns="0" rtlCol="0"/>
          <a:lstStyle/>
          <a:p>
            <a:endParaRPr dirty="0"/>
          </a:p>
        </p:txBody>
      </p:sp>
      <p:sp>
        <p:nvSpPr>
          <p:cNvPr id="117" name="bg object 117"/>
          <p:cNvSpPr/>
          <p:nvPr/>
        </p:nvSpPr>
        <p:spPr>
          <a:xfrm>
            <a:off x="9146997" y="7431684"/>
            <a:ext cx="64769" cy="67310"/>
          </a:xfrm>
          <a:custGeom>
            <a:avLst/>
            <a:gdLst/>
            <a:ahLst/>
            <a:cxnLst/>
            <a:rect l="l" t="t" r="r" b="b"/>
            <a:pathLst>
              <a:path w="64770" h="67309">
                <a:moveTo>
                  <a:pt x="64426" y="0"/>
                </a:moveTo>
                <a:lnTo>
                  <a:pt x="59762" y="0"/>
                </a:lnTo>
                <a:lnTo>
                  <a:pt x="59740" y="5689"/>
                </a:lnTo>
                <a:lnTo>
                  <a:pt x="58200" y="15478"/>
                </a:lnTo>
                <a:lnTo>
                  <a:pt x="57992" y="16229"/>
                </a:lnTo>
                <a:lnTo>
                  <a:pt x="57657" y="18059"/>
                </a:lnTo>
                <a:lnTo>
                  <a:pt x="56349" y="22174"/>
                </a:lnTo>
                <a:lnTo>
                  <a:pt x="34911" y="49896"/>
                </a:lnTo>
                <a:lnTo>
                  <a:pt x="33743" y="50749"/>
                </a:lnTo>
                <a:lnTo>
                  <a:pt x="0" y="62525"/>
                </a:lnTo>
                <a:lnTo>
                  <a:pt x="456" y="67170"/>
                </a:lnTo>
                <a:lnTo>
                  <a:pt x="48269" y="42430"/>
                </a:lnTo>
                <a:lnTo>
                  <a:pt x="55556" y="33595"/>
                </a:lnTo>
                <a:lnTo>
                  <a:pt x="64426" y="0"/>
                </a:lnTo>
                <a:close/>
              </a:path>
            </a:pathLst>
          </a:custGeom>
          <a:solidFill>
            <a:srgbClr val="CF1B2C"/>
          </a:solidFill>
        </p:spPr>
        <p:txBody>
          <a:bodyPr wrap="square" lIns="0" tIns="0" rIns="0" bIns="0" rtlCol="0"/>
          <a:lstStyle/>
          <a:p>
            <a:endParaRPr dirty="0"/>
          </a:p>
        </p:txBody>
      </p:sp>
      <p:sp>
        <p:nvSpPr>
          <p:cNvPr id="118" name="bg object 118"/>
          <p:cNvSpPr/>
          <p:nvPr/>
        </p:nvSpPr>
        <p:spPr>
          <a:xfrm>
            <a:off x="9146997" y="7431684"/>
            <a:ext cx="64769" cy="67310"/>
          </a:xfrm>
          <a:custGeom>
            <a:avLst/>
            <a:gdLst/>
            <a:ahLst/>
            <a:cxnLst/>
            <a:rect l="l" t="t" r="r" b="b"/>
            <a:pathLst>
              <a:path w="64770" h="67309">
                <a:moveTo>
                  <a:pt x="64426" y="0"/>
                </a:moveTo>
                <a:lnTo>
                  <a:pt x="59762" y="0"/>
                </a:lnTo>
                <a:lnTo>
                  <a:pt x="59740" y="5689"/>
                </a:lnTo>
                <a:lnTo>
                  <a:pt x="58200" y="15478"/>
                </a:lnTo>
                <a:lnTo>
                  <a:pt x="57992" y="16229"/>
                </a:lnTo>
                <a:lnTo>
                  <a:pt x="57657" y="18059"/>
                </a:lnTo>
                <a:lnTo>
                  <a:pt x="56349" y="22174"/>
                </a:lnTo>
                <a:lnTo>
                  <a:pt x="34911" y="49896"/>
                </a:lnTo>
                <a:lnTo>
                  <a:pt x="33743" y="50749"/>
                </a:lnTo>
                <a:lnTo>
                  <a:pt x="0" y="62525"/>
                </a:lnTo>
                <a:lnTo>
                  <a:pt x="456" y="67170"/>
                </a:lnTo>
                <a:lnTo>
                  <a:pt x="11802" y="65113"/>
                </a:lnTo>
                <a:lnTo>
                  <a:pt x="33642" y="56316"/>
                </a:lnTo>
                <a:lnTo>
                  <a:pt x="54881" y="36153"/>
                </a:lnTo>
                <a:lnTo>
                  <a:pt x="64426" y="0"/>
                </a:lnTo>
                <a:close/>
              </a:path>
            </a:pathLst>
          </a:custGeom>
          <a:solidFill>
            <a:srgbClr val="C91B2B"/>
          </a:solidFill>
        </p:spPr>
        <p:txBody>
          <a:bodyPr wrap="square" lIns="0" tIns="0" rIns="0" bIns="0" rtlCol="0"/>
          <a:lstStyle/>
          <a:p>
            <a:endParaRPr dirty="0"/>
          </a:p>
        </p:txBody>
      </p:sp>
      <p:sp>
        <p:nvSpPr>
          <p:cNvPr id="119" name="bg object 119"/>
          <p:cNvSpPr/>
          <p:nvPr/>
        </p:nvSpPr>
        <p:spPr>
          <a:xfrm>
            <a:off x="9146997" y="7431684"/>
            <a:ext cx="64769" cy="67310"/>
          </a:xfrm>
          <a:custGeom>
            <a:avLst/>
            <a:gdLst/>
            <a:ahLst/>
            <a:cxnLst/>
            <a:rect l="l" t="t" r="r" b="b"/>
            <a:pathLst>
              <a:path w="64770" h="67309">
                <a:moveTo>
                  <a:pt x="64426" y="0"/>
                </a:moveTo>
                <a:lnTo>
                  <a:pt x="59762" y="0"/>
                </a:lnTo>
                <a:lnTo>
                  <a:pt x="59740" y="5689"/>
                </a:lnTo>
                <a:lnTo>
                  <a:pt x="58200" y="15478"/>
                </a:lnTo>
                <a:lnTo>
                  <a:pt x="57992" y="16229"/>
                </a:lnTo>
                <a:lnTo>
                  <a:pt x="57657" y="18059"/>
                </a:lnTo>
                <a:lnTo>
                  <a:pt x="56349" y="22174"/>
                </a:lnTo>
                <a:lnTo>
                  <a:pt x="34911" y="49896"/>
                </a:lnTo>
                <a:lnTo>
                  <a:pt x="33743" y="50749"/>
                </a:lnTo>
                <a:lnTo>
                  <a:pt x="0" y="62525"/>
                </a:lnTo>
                <a:lnTo>
                  <a:pt x="456" y="67170"/>
                </a:lnTo>
                <a:lnTo>
                  <a:pt x="11802" y="65113"/>
                </a:lnTo>
                <a:lnTo>
                  <a:pt x="33642" y="56316"/>
                </a:lnTo>
                <a:lnTo>
                  <a:pt x="54881" y="36153"/>
                </a:lnTo>
                <a:lnTo>
                  <a:pt x="64426" y="0"/>
                </a:lnTo>
                <a:close/>
              </a:path>
            </a:pathLst>
          </a:custGeom>
          <a:solidFill>
            <a:srgbClr val="C51A2A"/>
          </a:solidFill>
        </p:spPr>
        <p:txBody>
          <a:bodyPr wrap="square" lIns="0" tIns="0" rIns="0" bIns="0" rtlCol="0"/>
          <a:lstStyle/>
          <a:p>
            <a:endParaRPr dirty="0"/>
          </a:p>
        </p:txBody>
      </p:sp>
      <p:sp>
        <p:nvSpPr>
          <p:cNvPr id="120" name="bg object 120"/>
          <p:cNvSpPr/>
          <p:nvPr/>
        </p:nvSpPr>
        <p:spPr>
          <a:xfrm>
            <a:off x="9146997" y="7431684"/>
            <a:ext cx="64769" cy="67310"/>
          </a:xfrm>
          <a:custGeom>
            <a:avLst/>
            <a:gdLst/>
            <a:ahLst/>
            <a:cxnLst/>
            <a:rect l="l" t="t" r="r" b="b"/>
            <a:pathLst>
              <a:path w="64770" h="67309">
                <a:moveTo>
                  <a:pt x="64426" y="0"/>
                </a:moveTo>
                <a:lnTo>
                  <a:pt x="59762" y="0"/>
                </a:lnTo>
                <a:lnTo>
                  <a:pt x="59740" y="5689"/>
                </a:lnTo>
                <a:lnTo>
                  <a:pt x="58200" y="15478"/>
                </a:lnTo>
                <a:lnTo>
                  <a:pt x="57992" y="16229"/>
                </a:lnTo>
                <a:lnTo>
                  <a:pt x="57657" y="18059"/>
                </a:lnTo>
                <a:lnTo>
                  <a:pt x="56349" y="22174"/>
                </a:lnTo>
                <a:lnTo>
                  <a:pt x="34911" y="49896"/>
                </a:lnTo>
                <a:lnTo>
                  <a:pt x="33743" y="50749"/>
                </a:lnTo>
                <a:lnTo>
                  <a:pt x="0" y="62525"/>
                </a:lnTo>
                <a:lnTo>
                  <a:pt x="456" y="67170"/>
                </a:lnTo>
                <a:lnTo>
                  <a:pt x="48269" y="42430"/>
                </a:lnTo>
                <a:lnTo>
                  <a:pt x="55556" y="33595"/>
                </a:lnTo>
                <a:lnTo>
                  <a:pt x="64426" y="0"/>
                </a:lnTo>
                <a:close/>
              </a:path>
            </a:pathLst>
          </a:custGeom>
          <a:solidFill>
            <a:srgbClr val="C11829"/>
          </a:solidFill>
        </p:spPr>
        <p:txBody>
          <a:bodyPr wrap="square" lIns="0" tIns="0" rIns="0" bIns="0" rtlCol="0"/>
          <a:lstStyle/>
          <a:p>
            <a:endParaRPr dirty="0"/>
          </a:p>
        </p:txBody>
      </p:sp>
      <p:sp>
        <p:nvSpPr>
          <p:cNvPr id="121" name="bg object 121"/>
          <p:cNvSpPr/>
          <p:nvPr/>
        </p:nvSpPr>
        <p:spPr>
          <a:xfrm>
            <a:off x="9146997" y="7431684"/>
            <a:ext cx="64769" cy="67310"/>
          </a:xfrm>
          <a:custGeom>
            <a:avLst/>
            <a:gdLst/>
            <a:ahLst/>
            <a:cxnLst/>
            <a:rect l="l" t="t" r="r" b="b"/>
            <a:pathLst>
              <a:path w="64770" h="67309">
                <a:moveTo>
                  <a:pt x="64426" y="0"/>
                </a:moveTo>
                <a:lnTo>
                  <a:pt x="59762" y="0"/>
                </a:lnTo>
                <a:lnTo>
                  <a:pt x="59740" y="5689"/>
                </a:lnTo>
                <a:lnTo>
                  <a:pt x="58200" y="15478"/>
                </a:lnTo>
                <a:lnTo>
                  <a:pt x="57992" y="16229"/>
                </a:lnTo>
                <a:lnTo>
                  <a:pt x="57657" y="18059"/>
                </a:lnTo>
                <a:lnTo>
                  <a:pt x="56349" y="22174"/>
                </a:lnTo>
                <a:lnTo>
                  <a:pt x="34911" y="49896"/>
                </a:lnTo>
                <a:lnTo>
                  <a:pt x="33743" y="50749"/>
                </a:lnTo>
                <a:lnTo>
                  <a:pt x="0" y="62525"/>
                </a:lnTo>
                <a:lnTo>
                  <a:pt x="456" y="67170"/>
                </a:lnTo>
                <a:lnTo>
                  <a:pt x="11802" y="65113"/>
                </a:lnTo>
                <a:lnTo>
                  <a:pt x="33642" y="56316"/>
                </a:lnTo>
                <a:lnTo>
                  <a:pt x="54881" y="36153"/>
                </a:lnTo>
                <a:lnTo>
                  <a:pt x="64426" y="0"/>
                </a:lnTo>
                <a:close/>
              </a:path>
            </a:pathLst>
          </a:custGeom>
          <a:solidFill>
            <a:srgbClr val="BB1828"/>
          </a:solidFill>
        </p:spPr>
        <p:txBody>
          <a:bodyPr wrap="square" lIns="0" tIns="0" rIns="0" bIns="0" rtlCol="0"/>
          <a:lstStyle/>
          <a:p>
            <a:endParaRPr dirty="0"/>
          </a:p>
        </p:txBody>
      </p:sp>
      <p:sp>
        <p:nvSpPr>
          <p:cNvPr id="122" name="bg object 122"/>
          <p:cNvSpPr/>
          <p:nvPr/>
        </p:nvSpPr>
        <p:spPr>
          <a:xfrm>
            <a:off x="9146997" y="7431684"/>
            <a:ext cx="64769" cy="67310"/>
          </a:xfrm>
          <a:custGeom>
            <a:avLst/>
            <a:gdLst/>
            <a:ahLst/>
            <a:cxnLst/>
            <a:rect l="l" t="t" r="r" b="b"/>
            <a:pathLst>
              <a:path w="64770" h="67309">
                <a:moveTo>
                  <a:pt x="64426" y="0"/>
                </a:moveTo>
                <a:lnTo>
                  <a:pt x="59762" y="0"/>
                </a:lnTo>
                <a:lnTo>
                  <a:pt x="59740" y="5689"/>
                </a:lnTo>
                <a:lnTo>
                  <a:pt x="58200" y="15478"/>
                </a:lnTo>
                <a:lnTo>
                  <a:pt x="57992" y="16229"/>
                </a:lnTo>
                <a:lnTo>
                  <a:pt x="57657" y="18059"/>
                </a:lnTo>
                <a:lnTo>
                  <a:pt x="56349" y="22174"/>
                </a:lnTo>
                <a:lnTo>
                  <a:pt x="34911" y="49896"/>
                </a:lnTo>
                <a:lnTo>
                  <a:pt x="33743" y="50749"/>
                </a:lnTo>
                <a:lnTo>
                  <a:pt x="0" y="62525"/>
                </a:lnTo>
                <a:lnTo>
                  <a:pt x="456" y="67170"/>
                </a:lnTo>
                <a:lnTo>
                  <a:pt x="51377" y="39480"/>
                </a:lnTo>
                <a:lnTo>
                  <a:pt x="56936" y="28372"/>
                </a:lnTo>
                <a:lnTo>
                  <a:pt x="64426" y="0"/>
                </a:lnTo>
                <a:close/>
              </a:path>
            </a:pathLst>
          </a:custGeom>
          <a:solidFill>
            <a:srgbClr val="B71727"/>
          </a:solidFill>
        </p:spPr>
        <p:txBody>
          <a:bodyPr wrap="square" lIns="0" tIns="0" rIns="0" bIns="0" rtlCol="0"/>
          <a:lstStyle/>
          <a:p>
            <a:endParaRPr dirty="0"/>
          </a:p>
        </p:txBody>
      </p:sp>
      <p:sp>
        <p:nvSpPr>
          <p:cNvPr id="123" name="bg object 123"/>
          <p:cNvSpPr/>
          <p:nvPr/>
        </p:nvSpPr>
        <p:spPr>
          <a:xfrm>
            <a:off x="9146997" y="7431684"/>
            <a:ext cx="64769" cy="67310"/>
          </a:xfrm>
          <a:custGeom>
            <a:avLst/>
            <a:gdLst/>
            <a:ahLst/>
            <a:cxnLst/>
            <a:rect l="l" t="t" r="r" b="b"/>
            <a:pathLst>
              <a:path w="64770" h="67309">
                <a:moveTo>
                  <a:pt x="62202" y="0"/>
                </a:moveTo>
                <a:lnTo>
                  <a:pt x="59762" y="0"/>
                </a:lnTo>
                <a:lnTo>
                  <a:pt x="59740" y="5689"/>
                </a:lnTo>
                <a:lnTo>
                  <a:pt x="58200" y="15478"/>
                </a:lnTo>
                <a:lnTo>
                  <a:pt x="57992" y="16229"/>
                </a:lnTo>
                <a:lnTo>
                  <a:pt x="57657" y="18059"/>
                </a:lnTo>
                <a:lnTo>
                  <a:pt x="56349" y="22174"/>
                </a:lnTo>
                <a:lnTo>
                  <a:pt x="34911" y="49896"/>
                </a:lnTo>
                <a:lnTo>
                  <a:pt x="33743" y="50749"/>
                </a:lnTo>
                <a:lnTo>
                  <a:pt x="0" y="62525"/>
                </a:lnTo>
                <a:lnTo>
                  <a:pt x="456" y="67170"/>
                </a:lnTo>
                <a:lnTo>
                  <a:pt x="11802" y="65113"/>
                </a:lnTo>
                <a:lnTo>
                  <a:pt x="33642" y="56316"/>
                </a:lnTo>
                <a:lnTo>
                  <a:pt x="54881" y="36153"/>
                </a:lnTo>
                <a:lnTo>
                  <a:pt x="64387" y="149"/>
                </a:lnTo>
                <a:lnTo>
                  <a:pt x="62277" y="149"/>
                </a:lnTo>
                <a:lnTo>
                  <a:pt x="62202" y="0"/>
                </a:lnTo>
                <a:close/>
              </a:path>
              <a:path w="64770" h="67309">
                <a:moveTo>
                  <a:pt x="64426" y="0"/>
                </a:moveTo>
                <a:lnTo>
                  <a:pt x="63401" y="0"/>
                </a:lnTo>
                <a:lnTo>
                  <a:pt x="62277" y="149"/>
                </a:lnTo>
                <a:lnTo>
                  <a:pt x="64387" y="149"/>
                </a:lnTo>
                <a:lnTo>
                  <a:pt x="64426" y="0"/>
                </a:lnTo>
                <a:close/>
              </a:path>
            </a:pathLst>
          </a:custGeom>
          <a:solidFill>
            <a:srgbClr val="B31725"/>
          </a:solidFill>
        </p:spPr>
        <p:txBody>
          <a:bodyPr wrap="square" lIns="0" tIns="0" rIns="0" bIns="0" rtlCol="0"/>
          <a:lstStyle/>
          <a:p>
            <a:endParaRPr dirty="0"/>
          </a:p>
        </p:txBody>
      </p:sp>
      <p:sp>
        <p:nvSpPr>
          <p:cNvPr id="124" name="bg object 124"/>
          <p:cNvSpPr/>
          <p:nvPr/>
        </p:nvSpPr>
        <p:spPr>
          <a:xfrm>
            <a:off x="9146997" y="7431684"/>
            <a:ext cx="64769" cy="67310"/>
          </a:xfrm>
          <a:custGeom>
            <a:avLst/>
            <a:gdLst/>
            <a:ahLst/>
            <a:cxnLst/>
            <a:rect l="l" t="t" r="r" b="b"/>
            <a:pathLst>
              <a:path w="64770" h="67309">
                <a:moveTo>
                  <a:pt x="61388" y="0"/>
                </a:moveTo>
                <a:lnTo>
                  <a:pt x="59762" y="0"/>
                </a:lnTo>
                <a:lnTo>
                  <a:pt x="59672" y="6118"/>
                </a:lnTo>
                <a:lnTo>
                  <a:pt x="58200" y="15478"/>
                </a:lnTo>
                <a:lnTo>
                  <a:pt x="57992" y="16229"/>
                </a:lnTo>
                <a:lnTo>
                  <a:pt x="57657" y="18059"/>
                </a:lnTo>
                <a:lnTo>
                  <a:pt x="56349" y="22174"/>
                </a:lnTo>
                <a:lnTo>
                  <a:pt x="34911" y="49896"/>
                </a:lnTo>
                <a:lnTo>
                  <a:pt x="33743" y="50749"/>
                </a:lnTo>
                <a:lnTo>
                  <a:pt x="0" y="62525"/>
                </a:lnTo>
                <a:lnTo>
                  <a:pt x="456" y="67170"/>
                </a:lnTo>
                <a:lnTo>
                  <a:pt x="11802" y="65113"/>
                </a:lnTo>
                <a:lnTo>
                  <a:pt x="33642" y="56316"/>
                </a:lnTo>
                <a:lnTo>
                  <a:pt x="54881" y="36153"/>
                </a:lnTo>
                <a:lnTo>
                  <a:pt x="62606" y="6893"/>
                </a:lnTo>
                <a:lnTo>
                  <a:pt x="61998" y="6893"/>
                </a:lnTo>
                <a:lnTo>
                  <a:pt x="61693" y="6118"/>
                </a:lnTo>
                <a:lnTo>
                  <a:pt x="61388" y="0"/>
                </a:lnTo>
                <a:close/>
              </a:path>
              <a:path w="64770" h="67309">
                <a:moveTo>
                  <a:pt x="64426" y="0"/>
                </a:moveTo>
                <a:lnTo>
                  <a:pt x="63036" y="0"/>
                </a:lnTo>
                <a:lnTo>
                  <a:pt x="62379" y="607"/>
                </a:lnTo>
                <a:lnTo>
                  <a:pt x="62874" y="2092"/>
                </a:lnTo>
                <a:lnTo>
                  <a:pt x="62811" y="3007"/>
                </a:lnTo>
                <a:lnTo>
                  <a:pt x="62404" y="5775"/>
                </a:lnTo>
                <a:lnTo>
                  <a:pt x="61998" y="6893"/>
                </a:lnTo>
                <a:lnTo>
                  <a:pt x="62606" y="6893"/>
                </a:lnTo>
                <a:lnTo>
                  <a:pt x="64426" y="0"/>
                </a:lnTo>
                <a:close/>
              </a:path>
            </a:pathLst>
          </a:custGeom>
          <a:solidFill>
            <a:srgbClr val="AD1624"/>
          </a:solidFill>
        </p:spPr>
        <p:txBody>
          <a:bodyPr wrap="square" lIns="0" tIns="0" rIns="0" bIns="0" rtlCol="0"/>
          <a:lstStyle/>
          <a:p>
            <a:endParaRPr dirty="0"/>
          </a:p>
        </p:txBody>
      </p:sp>
      <p:sp>
        <p:nvSpPr>
          <p:cNvPr id="125" name="bg object 125"/>
          <p:cNvSpPr/>
          <p:nvPr/>
        </p:nvSpPr>
        <p:spPr>
          <a:xfrm>
            <a:off x="9146997" y="7431684"/>
            <a:ext cx="64769" cy="67310"/>
          </a:xfrm>
          <a:custGeom>
            <a:avLst/>
            <a:gdLst/>
            <a:ahLst/>
            <a:cxnLst/>
            <a:rect l="l" t="t" r="r" b="b"/>
            <a:pathLst>
              <a:path w="64770" h="67309">
                <a:moveTo>
                  <a:pt x="61033" y="0"/>
                </a:moveTo>
                <a:lnTo>
                  <a:pt x="59762" y="0"/>
                </a:lnTo>
                <a:lnTo>
                  <a:pt x="59740" y="5689"/>
                </a:lnTo>
                <a:lnTo>
                  <a:pt x="58200" y="15478"/>
                </a:lnTo>
                <a:lnTo>
                  <a:pt x="57992" y="16229"/>
                </a:lnTo>
                <a:lnTo>
                  <a:pt x="57657" y="18059"/>
                </a:lnTo>
                <a:lnTo>
                  <a:pt x="56349" y="22174"/>
                </a:lnTo>
                <a:lnTo>
                  <a:pt x="34911" y="49896"/>
                </a:lnTo>
                <a:lnTo>
                  <a:pt x="33743" y="50749"/>
                </a:lnTo>
                <a:lnTo>
                  <a:pt x="0" y="62525"/>
                </a:lnTo>
                <a:lnTo>
                  <a:pt x="456" y="67170"/>
                </a:lnTo>
                <a:lnTo>
                  <a:pt x="11802" y="65113"/>
                </a:lnTo>
                <a:lnTo>
                  <a:pt x="33642" y="56316"/>
                </a:lnTo>
                <a:lnTo>
                  <a:pt x="54881" y="36153"/>
                </a:lnTo>
                <a:lnTo>
                  <a:pt x="61082" y="12666"/>
                </a:lnTo>
                <a:lnTo>
                  <a:pt x="59737" y="8735"/>
                </a:lnTo>
                <a:lnTo>
                  <a:pt x="61185" y="4353"/>
                </a:lnTo>
                <a:lnTo>
                  <a:pt x="61033" y="0"/>
                </a:lnTo>
                <a:close/>
              </a:path>
              <a:path w="64770" h="67309">
                <a:moveTo>
                  <a:pt x="64426" y="0"/>
                </a:moveTo>
                <a:lnTo>
                  <a:pt x="63367" y="0"/>
                </a:lnTo>
                <a:lnTo>
                  <a:pt x="62176" y="1102"/>
                </a:lnTo>
                <a:lnTo>
                  <a:pt x="63090" y="3782"/>
                </a:lnTo>
                <a:lnTo>
                  <a:pt x="62976" y="5407"/>
                </a:lnTo>
                <a:lnTo>
                  <a:pt x="62942" y="5622"/>
                </a:lnTo>
                <a:lnTo>
                  <a:pt x="64426" y="0"/>
                </a:lnTo>
                <a:close/>
              </a:path>
            </a:pathLst>
          </a:custGeom>
          <a:solidFill>
            <a:srgbClr val="A91523"/>
          </a:solidFill>
        </p:spPr>
        <p:txBody>
          <a:bodyPr wrap="square" lIns="0" tIns="0" rIns="0" bIns="0" rtlCol="0"/>
          <a:lstStyle/>
          <a:p>
            <a:endParaRPr dirty="0"/>
          </a:p>
        </p:txBody>
      </p:sp>
      <p:sp>
        <p:nvSpPr>
          <p:cNvPr id="126" name="bg object 126"/>
          <p:cNvSpPr/>
          <p:nvPr/>
        </p:nvSpPr>
        <p:spPr>
          <a:xfrm>
            <a:off x="9146997" y="7431684"/>
            <a:ext cx="64769" cy="67310"/>
          </a:xfrm>
          <a:custGeom>
            <a:avLst/>
            <a:gdLst/>
            <a:ahLst/>
            <a:cxnLst/>
            <a:rect l="l" t="t" r="r" b="b"/>
            <a:pathLst>
              <a:path w="64770" h="67309">
                <a:moveTo>
                  <a:pt x="60753" y="0"/>
                </a:moveTo>
                <a:lnTo>
                  <a:pt x="59762" y="0"/>
                </a:lnTo>
                <a:lnTo>
                  <a:pt x="59740" y="5689"/>
                </a:lnTo>
                <a:lnTo>
                  <a:pt x="58200" y="15478"/>
                </a:lnTo>
                <a:lnTo>
                  <a:pt x="57992" y="16229"/>
                </a:lnTo>
                <a:lnTo>
                  <a:pt x="57657" y="18059"/>
                </a:lnTo>
                <a:lnTo>
                  <a:pt x="56349" y="22174"/>
                </a:lnTo>
                <a:lnTo>
                  <a:pt x="34911" y="49896"/>
                </a:lnTo>
                <a:lnTo>
                  <a:pt x="33743" y="50749"/>
                </a:lnTo>
                <a:lnTo>
                  <a:pt x="0" y="62525"/>
                </a:lnTo>
                <a:lnTo>
                  <a:pt x="456" y="67170"/>
                </a:lnTo>
                <a:lnTo>
                  <a:pt x="54881" y="36153"/>
                </a:lnTo>
                <a:lnTo>
                  <a:pt x="60918" y="7198"/>
                </a:lnTo>
                <a:lnTo>
                  <a:pt x="60753" y="0"/>
                </a:lnTo>
                <a:close/>
              </a:path>
              <a:path w="64770" h="67309">
                <a:moveTo>
                  <a:pt x="64426" y="0"/>
                </a:moveTo>
                <a:lnTo>
                  <a:pt x="63611" y="0"/>
                </a:lnTo>
                <a:lnTo>
                  <a:pt x="63317" y="4199"/>
                </a:lnTo>
                <a:lnTo>
                  <a:pt x="64426" y="0"/>
                </a:lnTo>
                <a:close/>
              </a:path>
            </a:pathLst>
          </a:custGeom>
          <a:solidFill>
            <a:srgbClr val="A31522"/>
          </a:solidFill>
        </p:spPr>
        <p:txBody>
          <a:bodyPr wrap="square" lIns="0" tIns="0" rIns="0" bIns="0" rtlCol="0"/>
          <a:lstStyle/>
          <a:p>
            <a:endParaRPr dirty="0"/>
          </a:p>
        </p:txBody>
      </p:sp>
      <p:sp>
        <p:nvSpPr>
          <p:cNvPr id="127" name="bg object 127"/>
          <p:cNvSpPr/>
          <p:nvPr/>
        </p:nvSpPr>
        <p:spPr>
          <a:xfrm>
            <a:off x="9146997" y="7431684"/>
            <a:ext cx="64769" cy="67310"/>
          </a:xfrm>
          <a:custGeom>
            <a:avLst/>
            <a:gdLst/>
            <a:ahLst/>
            <a:cxnLst/>
            <a:rect l="l" t="t" r="r" b="b"/>
            <a:pathLst>
              <a:path w="64770" h="67309">
                <a:moveTo>
                  <a:pt x="60525" y="0"/>
                </a:moveTo>
                <a:lnTo>
                  <a:pt x="59762" y="0"/>
                </a:lnTo>
                <a:lnTo>
                  <a:pt x="59740" y="5689"/>
                </a:lnTo>
                <a:lnTo>
                  <a:pt x="58200" y="15478"/>
                </a:lnTo>
                <a:lnTo>
                  <a:pt x="57992" y="16229"/>
                </a:lnTo>
                <a:lnTo>
                  <a:pt x="57657" y="18059"/>
                </a:lnTo>
                <a:lnTo>
                  <a:pt x="56349" y="22174"/>
                </a:lnTo>
                <a:lnTo>
                  <a:pt x="34911" y="49896"/>
                </a:lnTo>
                <a:lnTo>
                  <a:pt x="33743" y="50749"/>
                </a:lnTo>
                <a:lnTo>
                  <a:pt x="0" y="62525"/>
                </a:lnTo>
                <a:lnTo>
                  <a:pt x="456" y="67170"/>
                </a:lnTo>
                <a:lnTo>
                  <a:pt x="11802" y="65113"/>
                </a:lnTo>
                <a:lnTo>
                  <a:pt x="33642" y="56316"/>
                </a:lnTo>
                <a:lnTo>
                  <a:pt x="54881" y="36153"/>
                </a:lnTo>
                <a:lnTo>
                  <a:pt x="58311" y="23163"/>
                </a:lnTo>
                <a:lnTo>
                  <a:pt x="58277" y="23035"/>
                </a:lnTo>
                <a:lnTo>
                  <a:pt x="60702" y="10640"/>
                </a:lnTo>
                <a:lnTo>
                  <a:pt x="60525" y="0"/>
                </a:lnTo>
                <a:close/>
              </a:path>
              <a:path w="64770" h="67309">
                <a:moveTo>
                  <a:pt x="64426" y="0"/>
                </a:moveTo>
                <a:lnTo>
                  <a:pt x="63814" y="0"/>
                </a:lnTo>
                <a:lnTo>
                  <a:pt x="63623" y="3042"/>
                </a:lnTo>
                <a:lnTo>
                  <a:pt x="64426" y="0"/>
                </a:lnTo>
                <a:close/>
              </a:path>
            </a:pathLst>
          </a:custGeom>
          <a:solidFill>
            <a:srgbClr val="9F1421"/>
          </a:solidFill>
        </p:spPr>
        <p:txBody>
          <a:bodyPr wrap="square" lIns="0" tIns="0" rIns="0" bIns="0" rtlCol="0"/>
          <a:lstStyle/>
          <a:p>
            <a:endParaRPr dirty="0"/>
          </a:p>
        </p:txBody>
      </p:sp>
      <p:sp>
        <p:nvSpPr>
          <p:cNvPr id="128" name="bg object 128"/>
          <p:cNvSpPr/>
          <p:nvPr/>
        </p:nvSpPr>
        <p:spPr>
          <a:xfrm>
            <a:off x="9146997" y="7431684"/>
            <a:ext cx="64769" cy="67310"/>
          </a:xfrm>
          <a:custGeom>
            <a:avLst/>
            <a:gdLst/>
            <a:ahLst/>
            <a:cxnLst/>
            <a:rect l="l" t="t" r="r" b="b"/>
            <a:pathLst>
              <a:path w="64770" h="67309">
                <a:moveTo>
                  <a:pt x="60309" y="0"/>
                </a:moveTo>
                <a:lnTo>
                  <a:pt x="59762" y="0"/>
                </a:lnTo>
                <a:lnTo>
                  <a:pt x="59740" y="5689"/>
                </a:lnTo>
                <a:lnTo>
                  <a:pt x="58200" y="15478"/>
                </a:lnTo>
                <a:lnTo>
                  <a:pt x="57992" y="16229"/>
                </a:lnTo>
                <a:lnTo>
                  <a:pt x="57657" y="18059"/>
                </a:lnTo>
                <a:lnTo>
                  <a:pt x="56349" y="22174"/>
                </a:lnTo>
                <a:lnTo>
                  <a:pt x="34911" y="49896"/>
                </a:lnTo>
                <a:lnTo>
                  <a:pt x="33743" y="50749"/>
                </a:lnTo>
                <a:lnTo>
                  <a:pt x="0" y="62525"/>
                </a:lnTo>
                <a:lnTo>
                  <a:pt x="456" y="67170"/>
                </a:lnTo>
                <a:lnTo>
                  <a:pt x="11802" y="65113"/>
                </a:lnTo>
                <a:lnTo>
                  <a:pt x="33642" y="56316"/>
                </a:lnTo>
                <a:lnTo>
                  <a:pt x="54881" y="36153"/>
                </a:lnTo>
                <a:lnTo>
                  <a:pt x="56920" y="28432"/>
                </a:lnTo>
                <a:lnTo>
                  <a:pt x="56562" y="28432"/>
                </a:lnTo>
                <a:lnTo>
                  <a:pt x="56435" y="27759"/>
                </a:lnTo>
                <a:lnTo>
                  <a:pt x="60118" y="13916"/>
                </a:lnTo>
                <a:lnTo>
                  <a:pt x="60398" y="6512"/>
                </a:lnTo>
                <a:lnTo>
                  <a:pt x="60309" y="0"/>
                </a:lnTo>
                <a:close/>
              </a:path>
              <a:path w="64770" h="67309">
                <a:moveTo>
                  <a:pt x="57034" y="27998"/>
                </a:moveTo>
                <a:lnTo>
                  <a:pt x="56562" y="28432"/>
                </a:lnTo>
                <a:lnTo>
                  <a:pt x="56920" y="28432"/>
                </a:lnTo>
                <a:lnTo>
                  <a:pt x="57034" y="27998"/>
                </a:lnTo>
                <a:close/>
              </a:path>
              <a:path w="64770" h="67309">
                <a:moveTo>
                  <a:pt x="64426" y="0"/>
                </a:moveTo>
                <a:lnTo>
                  <a:pt x="63989" y="0"/>
                </a:lnTo>
                <a:lnTo>
                  <a:pt x="62633" y="1280"/>
                </a:lnTo>
                <a:lnTo>
                  <a:pt x="63476" y="3599"/>
                </a:lnTo>
                <a:lnTo>
                  <a:pt x="64426" y="0"/>
                </a:lnTo>
                <a:close/>
              </a:path>
            </a:pathLst>
          </a:custGeom>
          <a:solidFill>
            <a:srgbClr val="9B1320"/>
          </a:solidFill>
        </p:spPr>
        <p:txBody>
          <a:bodyPr wrap="square" lIns="0" tIns="0" rIns="0" bIns="0" rtlCol="0"/>
          <a:lstStyle/>
          <a:p>
            <a:endParaRPr dirty="0"/>
          </a:p>
        </p:txBody>
      </p:sp>
      <p:sp>
        <p:nvSpPr>
          <p:cNvPr id="129" name="bg object 129"/>
          <p:cNvSpPr/>
          <p:nvPr/>
        </p:nvSpPr>
        <p:spPr>
          <a:xfrm>
            <a:off x="9146997" y="7431684"/>
            <a:ext cx="64769" cy="67310"/>
          </a:xfrm>
          <a:custGeom>
            <a:avLst/>
            <a:gdLst/>
            <a:ahLst/>
            <a:cxnLst/>
            <a:rect l="l" t="t" r="r" b="b"/>
            <a:pathLst>
              <a:path w="64770" h="67309">
                <a:moveTo>
                  <a:pt x="60118" y="0"/>
                </a:moveTo>
                <a:lnTo>
                  <a:pt x="59762" y="0"/>
                </a:lnTo>
                <a:lnTo>
                  <a:pt x="59740" y="5689"/>
                </a:lnTo>
                <a:lnTo>
                  <a:pt x="58200" y="15478"/>
                </a:lnTo>
                <a:lnTo>
                  <a:pt x="57992" y="16229"/>
                </a:lnTo>
                <a:lnTo>
                  <a:pt x="57657" y="18059"/>
                </a:lnTo>
                <a:lnTo>
                  <a:pt x="56349" y="22174"/>
                </a:lnTo>
                <a:lnTo>
                  <a:pt x="34911" y="49896"/>
                </a:lnTo>
                <a:lnTo>
                  <a:pt x="33743" y="50749"/>
                </a:lnTo>
                <a:lnTo>
                  <a:pt x="0" y="62525"/>
                </a:lnTo>
                <a:lnTo>
                  <a:pt x="456" y="67170"/>
                </a:lnTo>
                <a:lnTo>
                  <a:pt x="11802" y="65113"/>
                </a:lnTo>
                <a:lnTo>
                  <a:pt x="33609" y="56315"/>
                </a:lnTo>
                <a:lnTo>
                  <a:pt x="54766" y="36151"/>
                </a:lnTo>
                <a:lnTo>
                  <a:pt x="55605" y="32915"/>
                </a:lnTo>
                <a:lnTo>
                  <a:pt x="54263" y="32915"/>
                </a:lnTo>
                <a:lnTo>
                  <a:pt x="54187" y="32230"/>
                </a:lnTo>
                <a:lnTo>
                  <a:pt x="55381" y="28966"/>
                </a:lnTo>
                <a:lnTo>
                  <a:pt x="58191" y="19485"/>
                </a:lnTo>
                <a:lnTo>
                  <a:pt x="59602" y="11338"/>
                </a:lnTo>
                <a:lnTo>
                  <a:pt x="60019" y="5689"/>
                </a:lnTo>
                <a:lnTo>
                  <a:pt x="60118" y="0"/>
                </a:lnTo>
                <a:close/>
              </a:path>
              <a:path w="64770" h="67309">
                <a:moveTo>
                  <a:pt x="56201" y="30617"/>
                </a:moveTo>
                <a:lnTo>
                  <a:pt x="55691" y="31450"/>
                </a:lnTo>
                <a:lnTo>
                  <a:pt x="54263" y="32915"/>
                </a:lnTo>
                <a:lnTo>
                  <a:pt x="55605" y="32915"/>
                </a:lnTo>
                <a:lnTo>
                  <a:pt x="56201" y="30617"/>
                </a:lnTo>
                <a:close/>
              </a:path>
              <a:path w="64770" h="67309">
                <a:moveTo>
                  <a:pt x="64144" y="0"/>
                </a:moveTo>
                <a:lnTo>
                  <a:pt x="56201" y="30617"/>
                </a:lnTo>
                <a:lnTo>
                  <a:pt x="56450" y="30212"/>
                </a:lnTo>
                <a:lnTo>
                  <a:pt x="64086" y="1289"/>
                </a:lnTo>
                <a:lnTo>
                  <a:pt x="64144" y="0"/>
                </a:lnTo>
                <a:close/>
              </a:path>
            </a:pathLst>
          </a:custGeom>
          <a:solidFill>
            <a:srgbClr val="95131F"/>
          </a:solidFill>
        </p:spPr>
        <p:txBody>
          <a:bodyPr wrap="square" lIns="0" tIns="0" rIns="0" bIns="0" rtlCol="0"/>
          <a:lstStyle/>
          <a:p>
            <a:endParaRPr dirty="0"/>
          </a:p>
        </p:txBody>
      </p:sp>
      <p:sp>
        <p:nvSpPr>
          <p:cNvPr id="130" name="bg object 130"/>
          <p:cNvSpPr/>
          <p:nvPr/>
        </p:nvSpPr>
        <p:spPr>
          <a:xfrm>
            <a:off x="9146997" y="7431684"/>
            <a:ext cx="64769" cy="67310"/>
          </a:xfrm>
          <a:custGeom>
            <a:avLst/>
            <a:gdLst/>
            <a:ahLst/>
            <a:cxnLst/>
            <a:rect l="l" t="t" r="r" b="b"/>
            <a:pathLst>
              <a:path w="64770" h="67309">
                <a:moveTo>
                  <a:pt x="59664" y="6179"/>
                </a:moveTo>
                <a:lnTo>
                  <a:pt x="58200" y="15478"/>
                </a:lnTo>
                <a:lnTo>
                  <a:pt x="57992" y="16229"/>
                </a:lnTo>
                <a:lnTo>
                  <a:pt x="57657" y="18059"/>
                </a:lnTo>
                <a:lnTo>
                  <a:pt x="56349" y="22174"/>
                </a:lnTo>
                <a:lnTo>
                  <a:pt x="55165" y="26413"/>
                </a:lnTo>
                <a:lnTo>
                  <a:pt x="54098" y="29105"/>
                </a:lnTo>
                <a:lnTo>
                  <a:pt x="34911" y="49896"/>
                </a:lnTo>
                <a:lnTo>
                  <a:pt x="33743" y="50749"/>
                </a:lnTo>
                <a:lnTo>
                  <a:pt x="0" y="62525"/>
                </a:lnTo>
                <a:lnTo>
                  <a:pt x="456" y="67170"/>
                </a:lnTo>
                <a:lnTo>
                  <a:pt x="11802" y="65113"/>
                </a:lnTo>
                <a:lnTo>
                  <a:pt x="33626" y="56315"/>
                </a:lnTo>
                <a:lnTo>
                  <a:pt x="53820" y="37106"/>
                </a:lnTo>
                <a:lnTo>
                  <a:pt x="51609" y="37106"/>
                </a:lnTo>
                <a:lnTo>
                  <a:pt x="51724" y="36151"/>
                </a:lnTo>
                <a:lnTo>
                  <a:pt x="53095" y="33144"/>
                </a:lnTo>
                <a:lnTo>
                  <a:pt x="55917" y="26245"/>
                </a:lnTo>
                <a:lnTo>
                  <a:pt x="58086" y="18785"/>
                </a:lnTo>
                <a:lnTo>
                  <a:pt x="59474" y="10218"/>
                </a:lnTo>
                <a:lnTo>
                  <a:pt x="59664" y="6179"/>
                </a:lnTo>
                <a:close/>
              </a:path>
              <a:path w="64770" h="67309">
                <a:moveTo>
                  <a:pt x="55951" y="31847"/>
                </a:moveTo>
                <a:lnTo>
                  <a:pt x="53175" y="35698"/>
                </a:lnTo>
                <a:lnTo>
                  <a:pt x="51609" y="37106"/>
                </a:lnTo>
                <a:lnTo>
                  <a:pt x="53820" y="37106"/>
                </a:lnTo>
                <a:lnTo>
                  <a:pt x="54825" y="36151"/>
                </a:lnTo>
                <a:lnTo>
                  <a:pt x="55951" y="31847"/>
                </a:lnTo>
                <a:close/>
              </a:path>
              <a:path w="64770" h="67309">
                <a:moveTo>
                  <a:pt x="64284" y="0"/>
                </a:moveTo>
                <a:lnTo>
                  <a:pt x="55951" y="31847"/>
                </a:lnTo>
                <a:lnTo>
                  <a:pt x="56057" y="31700"/>
                </a:lnTo>
                <a:lnTo>
                  <a:pt x="64253" y="657"/>
                </a:lnTo>
                <a:lnTo>
                  <a:pt x="64284" y="0"/>
                </a:lnTo>
                <a:close/>
              </a:path>
              <a:path w="64770" h="67309">
                <a:moveTo>
                  <a:pt x="59953" y="0"/>
                </a:moveTo>
                <a:lnTo>
                  <a:pt x="59762" y="0"/>
                </a:lnTo>
                <a:lnTo>
                  <a:pt x="59743" y="4490"/>
                </a:lnTo>
                <a:lnTo>
                  <a:pt x="59953" y="0"/>
                </a:lnTo>
                <a:close/>
              </a:path>
            </a:pathLst>
          </a:custGeom>
          <a:solidFill>
            <a:srgbClr val="92131F"/>
          </a:solidFill>
        </p:spPr>
        <p:txBody>
          <a:bodyPr wrap="square" lIns="0" tIns="0" rIns="0" bIns="0" rtlCol="0"/>
          <a:lstStyle/>
          <a:p>
            <a:endParaRPr dirty="0"/>
          </a:p>
        </p:txBody>
      </p:sp>
      <p:sp>
        <p:nvSpPr>
          <p:cNvPr id="131" name="bg object 131"/>
          <p:cNvSpPr/>
          <p:nvPr/>
        </p:nvSpPr>
        <p:spPr>
          <a:xfrm>
            <a:off x="9146997" y="7431684"/>
            <a:ext cx="64769" cy="67310"/>
          </a:xfrm>
          <a:custGeom>
            <a:avLst/>
            <a:gdLst/>
            <a:ahLst/>
            <a:cxnLst/>
            <a:rect l="l" t="t" r="r" b="b"/>
            <a:pathLst>
              <a:path w="64770" h="67309">
                <a:moveTo>
                  <a:pt x="59431" y="7668"/>
                </a:moveTo>
                <a:lnTo>
                  <a:pt x="58200" y="15478"/>
                </a:lnTo>
                <a:lnTo>
                  <a:pt x="57992" y="16229"/>
                </a:lnTo>
                <a:lnTo>
                  <a:pt x="57657" y="18059"/>
                </a:lnTo>
                <a:lnTo>
                  <a:pt x="56349" y="22174"/>
                </a:lnTo>
                <a:lnTo>
                  <a:pt x="55165" y="26413"/>
                </a:lnTo>
                <a:lnTo>
                  <a:pt x="54098" y="29105"/>
                </a:lnTo>
                <a:lnTo>
                  <a:pt x="34911" y="49896"/>
                </a:lnTo>
                <a:lnTo>
                  <a:pt x="33743" y="50749"/>
                </a:lnTo>
                <a:lnTo>
                  <a:pt x="0" y="62525"/>
                </a:lnTo>
                <a:lnTo>
                  <a:pt x="456" y="67170"/>
                </a:lnTo>
                <a:lnTo>
                  <a:pt x="11802" y="65113"/>
                </a:lnTo>
                <a:lnTo>
                  <a:pt x="33639" y="56315"/>
                </a:lnTo>
                <a:lnTo>
                  <a:pt x="49343" y="41399"/>
                </a:lnTo>
                <a:lnTo>
                  <a:pt x="48294" y="41399"/>
                </a:lnTo>
                <a:lnTo>
                  <a:pt x="48320" y="40739"/>
                </a:lnTo>
                <a:lnTo>
                  <a:pt x="50212" y="37525"/>
                </a:lnTo>
                <a:lnTo>
                  <a:pt x="54958" y="27915"/>
                </a:lnTo>
                <a:lnTo>
                  <a:pt x="57858" y="18675"/>
                </a:lnTo>
                <a:lnTo>
                  <a:pt x="59338" y="9479"/>
                </a:lnTo>
                <a:lnTo>
                  <a:pt x="59431" y="7668"/>
                </a:lnTo>
                <a:close/>
              </a:path>
              <a:path w="64770" h="67309">
                <a:moveTo>
                  <a:pt x="55765" y="32744"/>
                </a:moveTo>
                <a:lnTo>
                  <a:pt x="55018" y="34284"/>
                </a:lnTo>
                <a:lnTo>
                  <a:pt x="50356" y="39824"/>
                </a:lnTo>
                <a:lnTo>
                  <a:pt x="48294" y="41399"/>
                </a:lnTo>
                <a:lnTo>
                  <a:pt x="49343" y="41399"/>
                </a:lnTo>
                <a:lnTo>
                  <a:pt x="54868" y="36151"/>
                </a:lnTo>
                <a:lnTo>
                  <a:pt x="55765" y="32744"/>
                </a:lnTo>
                <a:close/>
              </a:path>
              <a:path w="64770" h="67309">
                <a:moveTo>
                  <a:pt x="64385" y="0"/>
                </a:moveTo>
                <a:lnTo>
                  <a:pt x="55765" y="32744"/>
                </a:lnTo>
                <a:lnTo>
                  <a:pt x="64377" y="185"/>
                </a:lnTo>
                <a:lnTo>
                  <a:pt x="64385" y="0"/>
                </a:lnTo>
                <a:close/>
              </a:path>
              <a:path w="64770" h="67309">
                <a:moveTo>
                  <a:pt x="59826" y="0"/>
                </a:moveTo>
                <a:lnTo>
                  <a:pt x="59749" y="1488"/>
                </a:lnTo>
                <a:lnTo>
                  <a:pt x="59826" y="0"/>
                </a:lnTo>
                <a:close/>
              </a:path>
            </a:pathLst>
          </a:custGeom>
          <a:solidFill>
            <a:srgbClr val="8D131E"/>
          </a:solidFill>
        </p:spPr>
        <p:txBody>
          <a:bodyPr wrap="square" lIns="0" tIns="0" rIns="0" bIns="0" rtlCol="0"/>
          <a:lstStyle/>
          <a:p>
            <a:endParaRPr dirty="0"/>
          </a:p>
        </p:txBody>
      </p:sp>
      <p:sp>
        <p:nvSpPr>
          <p:cNvPr id="132" name="bg object 132"/>
          <p:cNvSpPr/>
          <p:nvPr/>
        </p:nvSpPr>
        <p:spPr>
          <a:xfrm>
            <a:off x="9146997" y="7444289"/>
            <a:ext cx="59055" cy="54610"/>
          </a:xfrm>
          <a:custGeom>
            <a:avLst/>
            <a:gdLst/>
            <a:ahLst/>
            <a:cxnLst/>
            <a:rect l="l" t="t" r="r" b="b"/>
            <a:pathLst>
              <a:path w="59054" h="54609">
                <a:moveTo>
                  <a:pt x="54528" y="15415"/>
                </a:moveTo>
                <a:lnTo>
                  <a:pt x="34911" y="37291"/>
                </a:lnTo>
                <a:lnTo>
                  <a:pt x="33743" y="38144"/>
                </a:lnTo>
                <a:lnTo>
                  <a:pt x="0" y="49919"/>
                </a:lnTo>
                <a:lnTo>
                  <a:pt x="456" y="54565"/>
                </a:lnTo>
                <a:lnTo>
                  <a:pt x="11802" y="52508"/>
                </a:lnTo>
                <a:lnTo>
                  <a:pt x="33642" y="43711"/>
                </a:lnTo>
                <a:lnTo>
                  <a:pt x="44793" y="33125"/>
                </a:lnTo>
                <a:lnTo>
                  <a:pt x="44180" y="33125"/>
                </a:lnTo>
                <a:lnTo>
                  <a:pt x="44307" y="32439"/>
                </a:lnTo>
                <a:lnTo>
                  <a:pt x="46288" y="29823"/>
                </a:lnTo>
                <a:lnTo>
                  <a:pt x="49808" y="24791"/>
                </a:lnTo>
                <a:lnTo>
                  <a:pt x="54292" y="16175"/>
                </a:lnTo>
                <a:lnTo>
                  <a:pt x="54528" y="15415"/>
                </a:lnTo>
                <a:close/>
              </a:path>
              <a:path w="59054" h="54609">
                <a:moveTo>
                  <a:pt x="46202" y="31787"/>
                </a:moveTo>
                <a:lnTo>
                  <a:pt x="44180" y="33125"/>
                </a:lnTo>
                <a:lnTo>
                  <a:pt x="44793" y="33125"/>
                </a:lnTo>
                <a:lnTo>
                  <a:pt x="46202" y="31787"/>
                </a:lnTo>
                <a:close/>
              </a:path>
              <a:path w="59054" h="54609">
                <a:moveTo>
                  <a:pt x="55804" y="20052"/>
                </a:moveTo>
                <a:lnTo>
                  <a:pt x="52792" y="25335"/>
                </a:lnTo>
                <a:lnTo>
                  <a:pt x="49698" y="28469"/>
                </a:lnTo>
                <a:lnTo>
                  <a:pt x="54881" y="23548"/>
                </a:lnTo>
                <a:lnTo>
                  <a:pt x="55804" y="20052"/>
                </a:lnTo>
                <a:close/>
              </a:path>
              <a:path w="59054" h="54609">
                <a:moveTo>
                  <a:pt x="56303" y="9708"/>
                </a:moveTo>
                <a:lnTo>
                  <a:pt x="54528" y="15415"/>
                </a:lnTo>
                <a:lnTo>
                  <a:pt x="55165" y="13808"/>
                </a:lnTo>
                <a:lnTo>
                  <a:pt x="56303" y="9708"/>
                </a:lnTo>
                <a:close/>
              </a:path>
              <a:path w="59054" h="54609">
                <a:moveTo>
                  <a:pt x="58285" y="2342"/>
                </a:moveTo>
                <a:lnTo>
                  <a:pt x="58200" y="2873"/>
                </a:lnTo>
                <a:lnTo>
                  <a:pt x="57965" y="3775"/>
                </a:lnTo>
                <a:lnTo>
                  <a:pt x="57708" y="5174"/>
                </a:lnTo>
                <a:lnTo>
                  <a:pt x="58143" y="3775"/>
                </a:lnTo>
                <a:lnTo>
                  <a:pt x="58285" y="2342"/>
                </a:lnTo>
                <a:close/>
              </a:path>
              <a:path w="59054" h="54609">
                <a:moveTo>
                  <a:pt x="58656" y="0"/>
                </a:moveTo>
                <a:lnTo>
                  <a:pt x="58352" y="1655"/>
                </a:lnTo>
                <a:lnTo>
                  <a:pt x="58285" y="2342"/>
                </a:lnTo>
                <a:lnTo>
                  <a:pt x="58656" y="0"/>
                </a:lnTo>
                <a:close/>
              </a:path>
            </a:pathLst>
          </a:custGeom>
          <a:solidFill>
            <a:srgbClr val="87121D"/>
          </a:solidFill>
        </p:spPr>
        <p:txBody>
          <a:bodyPr wrap="square" lIns="0" tIns="0" rIns="0" bIns="0" rtlCol="0"/>
          <a:lstStyle/>
          <a:p>
            <a:endParaRPr dirty="0"/>
          </a:p>
        </p:txBody>
      </p:sp>
      <p:sp>
        <p:nvSpPr>
          <p:cNvPr id="133" name="bg object 133"/>
          <p:cNvSpPr/>
          <p:nvPr/>
        </p:nvSpPr>
        <p:spPr>
          <a:xfrm>
            <a:off x="9146997" y="7441714"/>
            <a:ext cx="59690" cy="57150"/>
          </a:xfrm>
          <a:custGeom>
            <a:avLst/>
            <a:gdLst/>
            <a:ahLst/>
            <a:cxnLst/>
            <a:rect l="l" t="t" r="r" b="b"/>
            <a:pathLst>
              <a:path w="59690" h="57150">
                <a:moveTo>
                  <a:pt x="52546" y="21250"/>
                </a:moveTo>
                <a:lnTo>
                  <a:pt x="34911" y="39865"/>
                </a:lnTo>
                <a:lnTo>
                  <a:pt x="33743" y="40718"/>
                </a:lnTo>
                <a:lnTo>
                  <a:pt x="0" y="52494"/>
                </a:lnTo>
                <a:lnTo>
                  <a:pt x="456" y="57139"/>
                </a:lnTo>
                <a:lnTo>
                  <a:pt x="39295" y="40918"/>
                </a:lnTo>
                <a:lnTo>
                  <a:pt x="40044" y="40208"/>
                </a:lnTo>
                <a:lnTo>
                  <a:pt x="38846" y="40208"/>
                </a:lnTo>
                <a:lnTo>
                  <a:pt x="39100" y="39484"/>
                </a:lnTo>
                <a:lnTo>
                  <a:pt x="40878" y="37693"/>
                </a:lnTo>
                <a:lnTo>
                  <a:pt x="49207" y="27489"/>
                </a:lnTo>
                <a:lnTo>
                  <a:pt x="52546" y="21250"/>
                </a:lnTo>
                <a:close/>
              </a:path>
              <a:path w="59690" h="57150">
                <a:moveTo>
                  <a:pt x="41974" y="38376"/>
                </a:moveTo>
                <a:lnTo>
                  <a:pt x="38846" y="40208"/>
                </a:lnTo>
                <a:lnTo>
                  <a:pt x="40044" y="40208"/>
                </a:lnTo>
                <a:lnTo>
                  <a:pt x="41974" y="38376"/>
                </a:lnTo>
                <a:close/>
              </a:path>
              <a:path w="59690" h="57150">
                <a:moveTo>
                  <a:pt x="52626" y="27935"/>
                </a:moveTo>
                <a:lnTo>
                  <a:pt x="52087" y="28775"/>
                </a:lnTo>
                <a:lnTo>
                  <a:pt x="52400" y="28478"/>
                </a:lnTo>
                <a:lnTo>
                  <a:pt x="52626" y="27935"/>
                </a:lnTo>
                <a:close/>
              </a:path>
              <a:path w="59690" h="57150">
                <a:moveTo>
                  <a:pt x="57512" y="16159"/>
                </a:moveTo>
                <a:lnTo>
                  <a:pt x="52626" y="27935"/>
                </a:lnTo>
                <a:lnTo>
                  <a:pt x="55648" y="23217"/>
                </a:lnTo>
                <a:lnTo>
                  <a:pt x="57512" y="16159"/>
                </a:lnTo>
                <a:close/>
              </a:path>
              <a:path w="59690" h="57150">
                <a:moveTo>
                  <a:pt x="56303" y="12283"/>
                </a:moveTo>
                <a:lnTo>
                  <a:pt x="55740" y="13997"/>
                </a:lnTo>
                <a:lnTo>
                  <a:pt x="55408" y="14874"/>
                </a:lnTo>
                <a:lnTo>
                  <a:pt x="54508" y="17584"/>
                </a:lnTo>
                <a:lnTo>
                  <a:pt x="52546" y="21250"/>
                </a:lnTo>
                <a:lnTo>
                  <a:pt x="54098" y="19075"/>
                </a:lnTo>
                <a:lnTo>
                  <a:pt x="55165" y="16382"/>
                </a:lnTo>
                <a:lnTo>
                  <a:pt x="56303" y="12283"/>
                </a:lnTo>
                <a:close/>
              </a:path>
              <a:path w="59690" h="57150">
                <a:moveTo>
                  <a:pt x="58870" y="1564"/>
                </a:moveTo>
                <a:lnTo>
                  <a:pt x="57992" y="6198"/>
                </a:lnTo>
                <a:lnTo>
                  <a:pt x="58200" y="5448"/>
                </a:lnTo>
                <a:lnTo>
                  <a:pt x="58870" y="1564"/>
                </a:lnTo>
                <a:close/>
              </a:path>
              <a:path w="59690" h="57150">
                <a:moveTo>
                  <a:pt x="59140" y="0"/>
                </a:moveTo>
                <a:lnTo>
                  <a:pt x="58870" y="1564"/>
                </a:lnTo>
                <a:lnTo>
                  <a:pt x="59051" y="609"/>
                </a:lnTo>
                <a:lnTo>
                  <a:pt x="59140" y="0"/>
                </a:lnTo>
                <a:close/>
              </a:path>
              <a:path w="59690" h="57150">
                <a:moveTo>
                  <a:pt x="57564" y="8321"/>
                </a:moveTo>
                <a:lnTo>
                  <a:pt x="57121" y="9717"/>
                </a:lnTo>
                <a:lnTo>
                  <a:pt x="57537" y="8463"/>
                </a:lnTo>
                <a:lnTo>
                  <a:pt x="57564" y="8321"/>
                </a:lnTo>
                <a:close/>
              </a:path>
            </a:pathLst>
          </a:custGeom>
          <a:solidFill>
            <a:srgbClr val="84111C"/>
          </a:solidFill>
        </p:spPr>
        <p:txBody>
          <a:bodyPr wrap="square" lIns="0" tIns="0" rIns="0" bIns="0" rtlCol="0"/>
          <a:lstStyle/>
          <a:p>
            <a:endParaRPr dirty="0"/>
          </a:p>
        </p:txBody>
      </p:sp>
      <p:sp>
        <p:nvSpPr>
          <p:cNvPr id="134" name="bg object 134"/>
          <p:cNvSpPr/>
          <p:nvPr/>
        </p:nvSpPr>
        <p:spPr>
          <a:xfrm>
            <a:off x="9146997" y="7454822"/>
            <a:ext cx="56515" cy="44450"/>
          </a:xfrm>
          <a:custGeom>
            <a:avLst/>
            <a:gdLst/>
            <a:ahLst/>
            <a:cxnLst/>
            <a:rect l="l" t="t" r="r" b="b"/>
            <a:pathLst>
              <a:path w="56515" h="44450">
                <a:moveTo>
                  <a:pt x="51366" y="9791"/>
                </a:moveTo>
                <a:lnTo>
                  <a:pt x="34911" y="26758"/>
                </a:lnTo>
                <a:lnTo>
                  <a:pt x="33743" y="27611"/>
                </a:lnTo>
                <a:lnTo>
                  <a:pt x="0" y="39387"/>
                </a:lnTo>
                <a:lnTo>
                  <a:pt x="456" y="44032"/>
                </a:lnTo>
                <a:lnTo>
                  <a:pt x="10260" y="42255"/>
                </a:lnTo>
                <a:lnTo>
                  <a:pt x="15498" y="40487"/>
                </a:lnTo>
                <a:lnTo>
                  <a:pt x="29939" y="34670"/>
                </a:lnTo>
                <a:lnTo>
                  <a:pt x="33776" y="32028"/>
                </a:lnTo>
                <a:lnTo>
                  <a:pt x="31264" y="32028"/>
                </a:lnTo>
                <a:lnTo>
                  <a:pt x="31632" y="31380"/>
                </a:lnTo>
                <a:lnTo>
                  <a:pt x="33029" y="30288"/>
                </a:lnTo>
                <a:lnTo>
                  <a:pt x="42053" y="22429"/>
                </a:lnTo>
                <a:lnTo>
                  <a:pt x="48512" y="14718"/>
                </a:lnTo>
                <a:lnTo>
                  <a:pt x="51366" y="9791"/>
                </a:lnTo>
                <a:close/>
              </a:path>
              <a:path w="56515" h="44450">
                <a:moveTo>
                  <a:pt x="39584" y="27537"/>
                </a:moveTo>
                <a:lnTo>
                  <a:pt x="36077" y="29949"/>
                </a:lnTo>
                <a:lnTo>
                  <a:pt x="31264" y="32028"/>
                </a:lnTo>
                <a:lnTo>
                  <a:pt x="33776" y="32028"/>
                </a:lnTo>
                <a:lnTo>
                  <a:pt x="37697" y="29329"/>
                </a:lnTo>
                <a:lnTo>
                  <a:pt x="39584" y="27537"/>
                </a:lnTo>
                <a:close/>
              </a:path>
              <a:path w="56515" h="44450">
                <a:moveTo>
                  <a:pt x="56459" y="7040"/>
                </a:moveTo>
                <a:lnTo>
                  <a:pt x="50280" y="17383"/>
                </a:lnTo>
                <a:lnTo>
                  <a:pt x="53899" y="13948"/>
                </a:lnTo>
                <a:lnTo>
                  <a:pt x="55482" y="10738"/>
                </a:lnTo>
                <a:lnTo>
                  <a:pt x="56459" y="7040"/>
                </a:lnTo>
                <a:close/>
              </a:path>
              <a:path w="56515" h="44450">
                <a:moveTo>
                  <a:pt x="56032" y="0"/>
                </a:moveTo>
                <a:lnTo>
                  <a:pt x="55740" y="890"/>
                </a:lnTo>
                <a:lnTo>
                  <a:pt x="54812" y="3341"/>
                </a:lnTo>
                <a:lnTo>
                  <a:pt x="53666" y="5437"/>
                </a:lnTo>
                <a:lnTo>
                  <a:pt x="53144" y="6721"/>
                </a:lnTo>
                <a:lnTo>
                  <a:pt x="51366" y="9791"/>
                </a:lnTo>
                <a:lnTo>
                  <a:pt x="54136" y="5904"/>
                </a:lnTo>
                <a:lnTo>
                  <a:pt x="56032" y="0"/>
                </a:lnTo>
                <a:close/>
              </a:path>
            </a:pathLst>
          </a:custGeom>
          <a:solidFill>
            <a:srgbClr val="7E111B"/>
          </a:solidFill>
        </p:spPr>
        <p:txBody>
          <a:bodyPr wrap="square" lIns="0" tIns="0" rIns="0" bIns="0" rtlCol="0"/>
          <a:lstStyle/>
          <a:p>
            <a:endParaRPr dirty="0"/>
          </a:p>
        </p:txBody>
      </p:sp>
      <p:sp>
        <p:nvSpPr>
          <p:cNvPr id="135" name="bg object 135"/>
          <p:cNvSpPr/>
          <p:nvPr/>
        </p:nvSpPr>
        <p:spPr>
          <a:xfrm>
            <a:off x="9146997" y="7461679"/>
            <a:ext cx="55880" cy="37465"/>
          </a:xfrm>
          <a:custGeom>
            <a:avLst/>
            <a:gdLst/>
            <a:ahLst/>
            <a:cxnLst/>
            <a:rect l="l" t="t" r="r" b="b"/>
            <a:pathLst>
              <a:path w="55879" h="37465">
                <a:moveTo>
                  <a:pt x="44288" y="12190"/>
                </a:moveTo>
                <a:lnTo>
                  <a:pt x="42417" y="14061"/>
                </a:lnTo>
                <a:lnTo>
                  <a:pt x="39633" y="16370"/>
                </a:lnTo>
                <a:lnTo>
                  <a:pt x="35391" y="19596"/>
                </a:lnTo>
                <a:lnTo>
                  <a:pt x="34911" y="19901"/>
                </a:lnTo>
                <a:lnTo>
                  <a:pt x="33743" y="20754"/>
                </a:lnTo>
                <a:lnTo>
                  <a:pt x="0" y="32530"/>
                </a:lnTo>
                <a:lnTo>
                  <a:pt x="456" y="37175"/>
                </a:lnTo>
                <a:lnTo>
                  <a:pt x="9569" y="35523"/>
                </a:lnTo>
                <a:lnTo>
                  <a:pt x="14526" y="34021"/>
                </a:lnTo>
                <a:lnTo>
                  <a:pt x="22372" y="30860"/>
                </a:lnTo>
                <a:lnTo>
                  <a:pt x="18488" y="30860"/>
                </a:lnTo>
                <a:lnTo>
                  <a:pt x="19135" y="30213"/>
                </a:lnTo>
                <a:lnTo>
                  <a:pt x="21122" y="29250"/>
                </a:lnTo>
                <a:lnTo>
                  <a:pt x="32396" y="22814"/>
                </a:lnTo>
                <a:lnTo>
                  <a:pt x="40887" y="16022"/>
                </a:lnTo>
                <a:lnTo>
                  <a:pt x="44288" y="12190"/>
                </a:lnTo>
                <a:close/>
              </a:path>
              <a:path w="55879" h="37465">
                <a:moveTo>
                  <a:pt x="37878" y="22299"/>
                </a:moveTo>
                <a:lnTo>
                  <a:pt x="34490" y="24750"/>
                </a:lnTo>
                <a:lnTo>
                  <a:pt x="24174" y="29385"/>
                </a:lnTo>
                <a:lnTo>
                  <a:pt x="18488" y="30860"/>
                </a:lnTo>
                <a:lnTo>
                  <a:pt x="22372" y="30860"/>
                </a:lnTo>
                <a:lnTo>
                  <a:pt x="28666" y="28325"/>
                </a:lnTo>
                <a:lnTo>
                  <a:pt x="35915" y="24163"/>
                </a:lnTo>
                <a:lnTo>
                  <a:pt x="37878" y="22299"/>
                </a:lnTo>
                <a:close/>
              </a:path>
              <a:path w="55879" h="37465">
                <a:moveTo>
                  <a:pt x="55292" y="4604"/>
                </a:moveTo>
                <a:lnTo>
                  <a:pt x="50374" y="10437"/>
                </a:lnTo>
                <a:lnTo>
                  <a:pt x="52227" y="8678"/>
                </a:lnTo>
                <a:lnTo>
                  <a:pt x="55232" y="4831"/>
                </a:lnTo>
                <a:lnTo>
                  <a:pt x="55292" y="4604"/>
                </a:lnTo>
                <a:close/>
              </a:path>
              <a:path w="55879" h="37465">
                <a:moveTo>
                  <a:pt x="52158" y="1407"/>
                </a:moveTo>
                <a:lnTo>
                  <a:pt x="51175" y="2905"/>
                </a:lnTo>
                <a:lnTo>
                  <a:pt x="49887" y="4955"/>
                </a:lnTo>
                <a:lnTo>
                  <a:pt x="51469" y="2603"/>
                </a:lnTo>
                <a:lnTo>
                  <a:pt x="52158" y="1407"/>
                </a:lnTo>
                <a:close/>
              </a:path>
              <a:path w="55879" h="37465">
                <a:moveTo>
                  <a:pt x="52968" y="0"/>
                </a:moveTo>
                <a:lnTo>
                  <a:pt x="52158" y="1407"/>
                </a:lnTo>
                <a:lnTo>
                  <a:pt x="52498" y="888"/>
                </a:lnTo>
                <a:lnTo>
                  <a:pt x="52968" y="0"/>
                </a:lnTo>
                <a:close/>
              </a:path>
              <a:path w="55879" h="37465">
                <a:moveTo>
                  <a:pt x="48696" y="6683"/>
                </a:moveTo>
                <a:lnTo>
                  <a:pt x="47472" y="8397"/>
                </a:lnTo>
                <a:lnTo>
                  <a:pt x="45836" y="10446"/>
                </a:lnTo>
                <a:lnTo>
                  <a:pt x="47336" y="8756"/>
                </a:lnTo>
                <a:lnTo>
                  <a:pt x="48696" y="6683"/>
                </a:lnTo>
                <a:close/>
              </a:path>
            </a:pathLst>
          </a:custGeom>
          <a:solidFill>
            <a:srgbClr val="79101A"/>
          </a:solidFill>
        </p:spPr>
        <p:txBody>
          <a:bodyPr wrap="square" lIns="0" tIns="0" rIns="0" bIns="0" rtlCol="0"/>
          <a:lstStyle/>
          <a:p>
            <a:endParaRPr dirty="0"/>
          </a:p>
        </p:txBody>
      </p:sp>
      <p:sp>
        <p:nvSpPr>
          <p:cNvPr id="136" name="bg object 136"/>
          <p:cNvSpPr/>
          <p:nvPr/>
        </p:nvSpPr>
        <p:spPr>
          <a:xfrm>
            <a:off x="8793950" y="7431684"/>
            <a:ext cx="64135" cy="67310"/>
          </a:xfrm>
          <a:custGeom>
            <a:avLst/>
            <a:gdLst/>
            <a:ahLst/>
            <a:cxnLst/>
            <a:rect l="l" t="t" r="r" b="b"/>
            <a:pathLst>
              <a:path w="64134" h="67309">
                <a:moveTo>
                  <a:pt x="63969" y="62509"/>
                </a:moveTo>
                <a:lnTo>
                  <a:pt x="31559" y="51231"/>
                </a:lnTo>
                <a:lnTo>
                  <a:pt x="29908" y="50177"/>
                </a:lnTo>
                <a:lnTo>
                  <a:pt x="28956" y="49568"/>
                </a:lnTo>
                <a:lnTo>
                  <a:pt x="26289" y="47828"/>
                </a:lnTo>
                <a:lnTo>
                  <a:pt x="19481" y="41478"/>
                </a:lnTo>
                <a:lnTo>
                  <a:pt x="18059" y="39687"/>
                </a:lnTo>
                <a:lnTo>
                  <a:pt x="15798" y="37058"/>
                </a:lnTo>
                <a:lnTo>
                  <a:pt x="14478" y="35090"/>
                </a:lnTo>
                <a:lnTo>
                  <a:pt x="12560" y="32029"/>
                </a:lnTo>
                <a:lnTo>
                  <a:pt x="11442" y="29806"/>
                </a:lnTo>
                <a:lnTo>
                  <a:pt x="10553" y="28194"/>
                </a:lnTo>
                <a:lnTo>
                  <a:pt x="9029" y="24460"/>
                </a:lnTo>
                <a:lnTo>
                  <a:pt x="8826" y="23977"/>
                </a:lnTo>
                <a:lnTo>
                  <a:pt x="7988" y="21831"/>
                </a:lnTo>
                <a:lnTo>
                  <a:pt x="4800" y="2540"/>
                </a:lnTo>
                <a:lnTo>
                  <a:pt x="4673" y="0"/>
                </a:lnTo>
                <a:lnTo>
                  <a:pt x="0" y="0"/>
                </a:lnTo>
                <a:lnTo>
                  <a:pt x="8864" y="33578"/>
                </a:lnTo>
                <a:lnTo>
                  <a:pt x="9550" y="36156"/>
                </a:lnTo>
                <a:lnTo>
                  <a:pt x="16167" y="42456"/>
                </a:lnTo>
                <a:lnTo>
                  <a:pt x="29552" y="55156"/>
                </a:lnTo>
                <a:lnTo>
                  <a:pt x="30784" y="56324"/>
                </a:lnTo>
                <a:lnTo>
                  <a:pt x="52628" y="65125"/>
                </a:lnTo>
                <a:lnTo>
                  <a:pt x="63969" y="67170"/>
                </a:lnTo>
                <a:lnTo>
                  <a:pt x="63969" y="62509"/>
                </a:lnTo>
                <a:close/>
              </a:path>
            </a:pathLst>
          </a:custGeom>
          <a:solidFill>
            <a:srgbClr val="9F1421"/>
          </a:solidFill>
        </p:spPr>
        <p:txBody>
          <a:bodyPr wrap="square" lIns="0" tIns="0" rIns="0" bIns="0" rtlCol="0"/>
          <a:lstStyle/>
          <a:p>
            <a:endParaRPr dirty="0"/>
          </a:p>
        </p:txBody>
      </p:sp>
      <p:sp>
        <p:nvSpPr>
          <p:cNvPr id="137" name="bg object 137"/>
          <p:cNvSpPr/>
          <p:nvPr/>
        </p:nvSpPr>
        <p:spPr>
          <a:xfrm>
            <a:off x="8793955" y="7431684"/>
            <a:ext cx="64135" cy="67310"/>
          </a:xfrm>
          <a:custGeom>
            <a:avLst/>
            <a:gdLst/>
            <a:ahLst/>
            <a:cxnLst/>
            <a:rect l="l" t="t" r="r" b="b"/>
            <a:pathLst>
              <a:path w="64134" h="67309">
                <a:moveTo>
                  <a:pt x="4671" y="0"/>
                </a:moveTo>
                <a:lnTo>
                  <a:pt x="0" y="0"/>
                </a:lnTo>
                <a:lnTo>
                  <a:pt x="9545" y="36151"/>
                </a:lnTo>
                <a:lnTo>
                  <a:pt x="30789" y="56315"/>
                </a:lnTo>
                <a:lnTo>
                  <a:pt x="52633" y="65113"/>
                </a:lnTo>
                <a:lnTo>
                  <a:pt x="63976" y="67170"/>
                </a:lnTo>
                <a:lnTo>
                  <a:pt x="63976" y="62501"/>
                </a:lnTo>
                <a:lnTo>
                  <a:pt x="55213" y="61531"/>
                </a:lnTo>
                <a:lnTo>
                  <a:pt x="47568" y="58813"/>
                </a:lnTo>
                <a:lnTo>
                  <a:pt x="43555" y="57327"/>
                </a:lnTo>
                <a:lnTo>
                  <a:pt x="40138" y="55956"/>
                </a:lnTo>
                <a:lnTo>
                  <a:pt x="34995" y="53340"/>
                </a:lnTo>
                <a:lnTo>
                  <a:pt x="33936" y="52691"/>
                </a:lnTo>
                <a:lnTo>
                  <a:pt x="33335" y="52367"/>
                </a:lnTo>
                <a:lnTo>
                  <a:pt x="26283" y="47828"/>
                </a:lnTo>
                <a:lnTo>
                  <a:pt x="19476" y="41478"/>
                </a:lnTo>
                <a:lnTo>
                  <a:pt x="18053" y="39687"/>
                </a:lnTo>
                <a:lnTo>
                  <a:pt x="15793" y="37058"/>
                </a:lnTo>
                <a:lnTo>
                  <a:pt x="14472" y="35090"/>
                </a:lnTo>
                <a:lnTo>
                  <a:pt x="12554" y="32029"/>
                </a:lnTo>
                <a:lnTo>
                  <a:pt x="11436" y="29806"/>
                </a:lnTo>
                <a:lnTo>
                  <a:pt x="10547" y="28194"/>
                </a:lnTo>
                <a:lnTo>
                  <a:pt x="8926" y="27106"/>
                </a:lnTo>
                <a:lnTo>
                  <a:pt x="8824" y="23969"/>
                </a:lnTo>
                <a:lnTo>
                  <a:pt x="8087" y="22166"/>
                </a:lnTo>
                <a:lnTo>
                  <a:pt x="7994" y="21830"/>
                </a:lnTo>
                <a:lnTo>
                  <a:pt x="7055" y="19431"/>
                </a:lnTo>
                <a:lnTo>
                  <a:pt x="5772" y="13296"/>
                </a:lnTo>
                <a:lnTo>
                  <a:pt x="5290" y="10337"/>
                </a:lnTo>
                <a:lnTo>
                  <a:pt x="4820" y="5676"/>
                </a:lnTo>
                <a:lnTo>
                  <a:pt x="4795" y="2528"/>
                </a:lnTo>
                <a:lnTo>
                  <a:pt x="4671" y="0"/>
                </a:lnTo>
                <a:close/>
              </a:path>
            </a:pathLst>
          </a:custGeom>
          <a:solidFill>
            <a:srgbClr val="9B1320"/>
          </a:solidFill>
        </p:spPr>
        <p:txBody>
          <a:bodyPr wrap="square" lIns="0" tIns="0" rIns="0" bIns="0" rtlCol="0"/>
          <a:lstStyle/>
          <a:p>
            <a:endParaRPr dirty="0"/>
          </a:p>
        </p:txBody>
      </p:sp>
      <p:sp>
        <p:nvSpPr>
          <p:cNvPr id="138" name="bg object 138"/>
          <p:cNvSpPr/>
          <p:nvPr/>
        </p:nvSpPr>
        <p:spPr>
          <a:xfrm>
            <a:off x="8793955" y="7431684"/>
            <a:ext cx="64135" cy="67310"/>
          </a:xfrm>
          <a:custGeom>
            <a:avLst/>
            <a:gdLst/>
            <a:ahLst/>
            <a:cxnLst/>
            <a:rect l="l" t="t" r="r" b="b"/>
            <a:pathLst>
              <a:path w="64134" h="67309">
                <a:moveTo>
                  <a:pt x="4672" y="0"/>
                </a:moveTo>
                <a:lnTo>
                  <a:pt x="0" y="0"/>
                </a:lnTo>
                <a:lnTo>
                  <a:pt x="8644" y="32756"/>
                </a:lnTo>
                <a:lnTo>
                  <a:pt x="49201" y="63732"/>
                </a:lnTo>
                <a:lnTo>
                  <a:pt x="63976" y="67170"/>
                </a:lnTo>
                <a:lnTo>
                  <a:pt x="63976" y="62501"/>
                </a:lnTo>
                <a:lnTo>
                  <a:pt x="55214" y="61531"/>
                </a:lnTo>
                <a:lnTo>
                  <a:pt x="47568" y="58813"/>
                </a:lnTo>
                <a:lnTo>
                  <a:pt x="43555" y="57327"/>
                </a:lnTo>
                <a:lnTo>
                  <a:pt x="40139" y="55956"/>
                </a:lnTo>
                <a:lnTo>
                  <a:pt x="34995" y="53340"/>
                </a:lnTo>
                <a:lnTo>
                  <a:pt x="33936" y="52691"/>
                </a:lnTo>
                <a:lnTo>
                  <a:pt x="33335" y="52367"/>
                </a:lnTo>
                <a:lnTo>
                  <a:pt x="26283" y="47828"/>
                </a:lnTo>
                <a:lnTo>
                  <a:pt x="19476" y="41478"/>
                </a:lnTo>
                <a:lnTo>
                  <a:pt x="18053" y="39687"/>
                </a:lnTo>
                <a:lnTo>
                  <a:pt x="15793" y="37058"/>
                </a:lnTo>
                <a:lnTo>
                  <a:pt x="14472" y="35090"/>
                </a:lnTo>
                <a:lnTo>
                  <a:pt x="12554" y="32029"/>
                </a:lnTo>
                <a:lnTo>
                  <a:pt x="11437" y="29806"/>
                </a:lnTo>
                <a:lnTo>
                  <a:pt x="10548" y="28194"/>
                </a:lnTo>
                <a:lnTo>
                  <a:pt x="8926" y="27106"/>
                </a:lnTo>
                <a:lnTo>
                  <a:pt x="8824" y="23969"/>
                </a:lnTo>
                <a:lnTo>
                  <a:pt x="8088" y="22166"/>
                </a:lnTo>
                <a:lnTo>
                  <a:pt x="7994" y="21830"/>
                </a:lnTo>
                <a:lnTo>
                  <a:pt x="7055" y="19431"/>
                </a:lnTo>
                <a:lnTo>
                  <a:pt x="5772" y="13296"/>
                </a:lnTo>
                <a:lnTo>
                  <a:pt x="5290" y="10337"/>
                </a:lnTo>
                <a:lnTo>
                  <a:pt x="4820" y="5676"/>
                </a:lnTo>
                <a:lnTo>
                  <a:pt x="4795" y="2528"/>
                </a:lnTo>
                <a:lnTo>
                  <a:pt x="4672" y="0"/>
                </a:lnTo>
                <a:close/>
              </a:path>
            </a:pathLst>
          </a:custGeom>
          <a:solidFill>
            <a:srgbClr val="95131F"/>
          </a:solidFill>
        </p:spPr>
        <p:txBody>
          <a:bodyPr wrap="square" lIns="0" tIns="0" rIns="0" bIns="0" rtlCol="0"/>
          <a:lstStyle/>
          <a:p>
            <a:endParaRPr dirty="0"/>
          </a:p>
        </p:txBody>
      </p:sp>
      <p:sp>
        <p:nvSpPr>
          <p:cNvPr id="139" name="bg object 139"/>
          <p:cNvSpPr/>
          <p:nvPr/>
        </p:nvSpPr>
        <p:spPr>
          <a:xfrm>
            <a:off x="8793955" y="7431684"/>
            <a:ext cx="64135" cy="67310"/>
          </a:xfrm>
          <a:custGeom>
            <a:avLst/>
            <a:gdLst/>
            <a:ahLst/>
            <a:cxnLst/>
            <a:rect l="l" t="t" r="r" b="b"/>
            <a:pathLst>
              <a:path w="64134" h="67309">
                <a:moveTo>
                  <a:pt x="4671" y="0"/>
                </a:moveTo>
                <a:lnTo>
                  <a:pt x="0" y="0"/>
                </a:lnTo>
                <a:lnTo>
                  <a:pt x="9545" y="36151"/>
                </a:lnTo>
                <a:lnTo>
                  <a:pt x="30789" y="56315"/>
                </a:lnTo>
                <a:lnTo>
                  <a:pt x="52633" y="65113"/>
                </a:lnTo>
                <a:lnTo>
                  <a:pt x="63976" y="67170"/>
                </a:lnTo>
                <a:lnTo>
                  <a:pt x="63976" y="62501"/>
                </a:lnTo>
                <a:lnTo>
                  <a:pt x="55213" y="61531"/>
                </a:lnTo>
                <a:lnTo>
                  <a:pt x="47568" y="58813"/>
                </a:lnTo>
                <a:lnTo>
                  <a:pt x="43555" y="57327"/>
                </a:lnTo>
                <a:lnTo>
                  <a:pt x="40138" y="55956"/>
                </a:lnTo>
                <a:lnTo>
                  <a:pt x="34995" y="53340"/>
                </a:lnTo>
                <a:lnTo>
                  <a:pt x="33936" y="52691"/>
                </a:lnTo>
                <a:lnTo>
                  <a:pt x="33335" y="52367"/>
                </a:lnTo>
                <a:lnTo>
                  <a:pt x="26283" y="47828"/>
                </a:lnTo>
                <a:lnTo>
                  <a:pt x="19476" y="41478"/>
                </a:lnTo>
                <a:lnTo>
                  <a:pt x="18053" y="39687"/>
                </a:lnTo>
                <a:lnTo>
                  <a:pt x="15793" y="37058"/>
                </a:lnTo>
                <a:lnTo>
                  <a:pt x="14472" y="35090"/>
                </a:lnTo>
                <a:lnTo>
                  <a:pt x="12554" y="32029"/>
                </a:lnTo>
                <a:lnTo>
                  <a:pt x="11436" y="29806"/>
                </a:lnTo>
                <a:lnTo>
                  <a:pt x="10547" y="28194"/>
                </a:lnTo>
                <a:lnTo>
                  <a:pt x="8926" y="27106"/>
                </a:lnTo>
                <a:lnTo>
                  <a:pt x="8824" y="23969"/>
                </a:lnTo>
                <a:lnTo>
                  <a:pt x="8087" y="22166"/>
                </a:lnTo>
                <a:lnTo>
                  <a:pt x="7994" y="21830"/>
                </a:lnTo>
                <a:lnTo>
                  <a:pt x="7055" y="19431"/>
                </a:lnTo>
                <a:lnTo>
                  <a:pt x="5772" y="13296"/>
                </a:lnTo>
                <a:lnTo>
                  <a:pt x="5290" y="10337"/>
                </a:lnTo>
                <a:lnTo>
                  <a:pt x="4820" y="5676"/>
                </a:lnTo>
                <a:lnTo>
                  <a:pt x="4795" y="2528"/>
                </a:lnTo>
                <a:lnTo>
                  <a:pt x="4671" y="0"/>
                </a:lnTo>
                <a:close/>
              </a:path>
            </a:pathLst>
          </a:custGeom>
          <a:solidFill>
            <a:srgbClr val="92131F"/>
          </a:solidFill>
        </p:spPr>
        <p:txBody>
          <a:bodyPr wrap="square" lIns="0" tIns="0" rIns="0" bIns="0" rtlCol="0"/>
          <a:lstStyle/>
          <a:p>
            <a:endParaRPr dirty="0"/>
          </a:p>
        </p:txBody>
      </p:sp>
      <p:sp>
        <p:nvSpPr>
          <p:cNvPr id="140" name="bg object 140"/>
          <p:cNvSpPr/>
          <p:nvPr/>
        </p:nvSpPr>
        <p:spPr>
          <a:xfrm>
            <a:off x="8793955" y="7431684"/>
            <a:ext cx="64135" cy="67310"/>
          </a:xfrm>
          <a:custGeom>
            <a:avLst/>
            <a:gdLst/>
            <a:ahLst/>
            <a:cxnLst/>
            <a:rect l="l" t="t" r="r" b="b"/>
            <a:pathLst>
              <a:path w="64134" h="67309">
                <a:moveTo>
                  <a:pt x="4671" y="0"/>
                </a:moveTo>
                <a:lnTo>
                  <a:pt x="0" y="0"/>
                </a:lnTo>
                <a:lnTo>
                  <a:pt x="9545" y="36151"/>
                </a:lnTo>
                <a:lnTo>
                  <a:pt x="30789" y="56315"/>
                </a:lnTo>
                <a:lnTo>
                  <a:pt x="52633" y="65113"/>
                </a:lnTo>
                <a:lnTo>
                  <a:pt x="63976" y="67170"/>
                </a:lnTo>
                <a:lnTo>
                  <a:pt x="63976" y="62501"/>
                </a:lnTo>
                <a:lnTo>
                  <a:pt x="55213" y="61531"/>
                </a:lnTo>
                <a:lnTo>
                  <a:pt x="47568" y="58813"/>
                </a:lnTo>
                <a:lnTo>
                  <a:pt x="43555" y="57327"/>
                </a:lnTo>
                <a:lnTo>
                  <a:pt x="40138" y="55956"/>
                </a:lnTo>
                <a:lnTo>
                  <a:pt x="34995" y="53340"/>
                </a:lnTo>
                <a:lnTo>
                  <a:pt x="33936" y="52691"/>
                </a:lnTo>
                <a:lnTo>
                  <a:pt x="33335" y="52367"/>
                </a:lnTo>
                <a:lnTo>
                  <a:pt x="26283" y="47828"/>
                </a:lnTo>
                <a:lnTo>
                  <a:pt x="19476" y="41478"/>
                </a:lnTo>
                <a:lnTo>
                  <a:pt x="18053" y="39687"/>
                </a:lnTo>
                <a:lnTo>
                  <a:pt x="15793" y="37058"/>
                </a:lnTo>
                <a:lnTo>
                  <a:pt x="14472" y="35090"/>
                </a:lnTo>
                <a:lnTo>
                  <a:pt x="12554" y="32029"/>
                </a:lnTo>
                <a:lnTo>
                  <a:pt x="11436" y="29806"/>
                </a:lnTo>
                <a:lnTo>
                  <a:pt x="10547" y="28194"/>
                </a:lnTo>
                <a:lnTo>
                  <a:pt x="8926" y="27106"/>
                </a:lnTo>
                <a:lnTo>
                  <a:pt x="8824" y="23969"/>
                </a:lnTo>
                <a:lnTo>
                  <a:pt x="8087" y="22166"/>
                </a:lnTo>
                <a:lnTo>
                  <a:pt x="7994" y="21830"/>
                </a:lnTo>
                <a:lnTo>
                  <a:pt x="7055" y="19431"/>
                </a:lnTo>
                <a:lnTo>
                  <a:pt x="5772" y="13296"/>
                </a:lnTo>
                <a:lnTo>
                  <a:pt x="5290" y="10337"/>
                </a:lnTo>
                <a:lnTo>
                  <a:pt x="4820" y="5676"/>
                </a:lnTo>
                <a:lnTo>
                  <a:pt x="4795" y="2528"/>
                </a:lnTo>
                <a:lnTo>
                  <a:pt x="4671" y="0"/>
                </a:lnTo>
                <a:close/>
              </a:path>
            </a:pathLst>
          </a:custGeom>
          <a:solidFill>
            <a:srgbClr val="8D131E"/>
          </a:solidFill>
        </p:spPr>
        <p:txBody>
          <a:bodyPr wrap="square" lIns="0" tIns="0" rIns="0" bIns="0" rtlCol="0"/>
          <a:lstStyle/>
          <a:p>
            <a:endParaRPr dirty="0"/>
          </a:p>
        </p:txBody>
      </p:sp>
      <p:sp>
        <p:nvSpPr>
          <p:cNvPr id="141" name="bg object 141"/>
          <p:cNvSpPr/>
          <p:nvPr/>
        </p:nvSpPr>
        <p:spPr>
          <a:xfrm>
            <a:off x="8793955" y="7431684"/>
            <a:ext cx="64135" cy="67310"/>
          </a:xfrm>
          <a:custGeom>
            <a:avLst/>
            <a:gdLst/>
            <a:ahLst/>
            <a:cxnLst/>
            <a:rect l="l" t="t" r="r" b="b"/>
            <a:pathLst>
              <a:path w="64134" h="67309">
                <a:moveTo>
                  <a:pt x="4671" y="0"/>
                </a:moveTo>
                <a:lnTo>
                  <a:pt x="0" y="0"/>
                </a:lnTo>
                <a:lnTo>
                  <a:pt x="9545" y="36151"/>
                </a:lnTo>
                <a:lnTo>
                  <a:pt x="30789" y="56315"/>
                </a:lnTo>
                <a:lnTo>
                  <a:pt x="52633" y="65113"/>
                </a:lnTo>
                <a:lnTo>
                  <a:pt x="63976" y="67170"/>
                </a:lnTo>
                <a:lnTo>
                  <a:pt x="63976" y="62501"/>
                </a:lnTo>
                <a:lnTo>
                  <a:pt x="55213" y="61531"/>
                </a:lnTo>
                <a:lnTo>
                  <a:pt x="47568" y="58813"/>
                </a:lnTo>
                <a:lnTo>
                  <a:pt x="43555" y="57327"/>
                </a:lnTo>
                <a:lnTo>
                  <a:pt x="40138" y="55956"/>
                </a:lnTo>
                <a:lnTo>
                  <a:pt x="34995" y="53340"/>
                </a:lnTo>
                <a:lnTo>
                  <a:pt x="33936" y="52691"/>
                </a:lnTo>
                <a:lnTo>
                  <a:pt x="33335" y="52367"/>
                </a:lnTo>
                <a:lnTo>
                  <a:pt x="26283" y="47828"/>
                </a:lnTo>
                <a:lnTo>
                  <a:pt x="19476" y="41478"/>
                </a:lnTo>
                <a:lnTo>
                  <a:pt x="18053" y="39687"/>
                </a:lnTo>
                <a:lnTo>
                  <a:pt x="15793" y="37058"/>
                </a:lnTo>
                <a:lnTo>
                  <a:pt x="14472" y="35090"/>
                </a:lnTo>
                <a:lnTo>
                  <a:pt x="12554" y="32029"/>
                </a:lnTo>
                <a:lnTo>
                  <a:pt x="11436" y="29806"/>
                </a:lnTo>
                <a:lnTo>
                  <a:pt x="10547" y="28194"/>
                </a:lnTo>
                <a:lnTo>
                  <a:pt x="8926" y="27106"/>
                </a:lnTo>
                <a:lnTo>
                  <a:pt x="8824" y="23969"/>
                </a:lnTo>
                <a:lnTo>
                  <a:pt x="8087" y="22166"/>
                </a:lnTo>
                <a:lnTo>
                  <a:pt x="7994" y="21830"/>
                </a:lnTo>
                <a:lnTo>
                  <a:pt x="7055" y="19431"/>
                </a:lnTo>
                <a:lnTo>
                  <a:pt x="5772" y="13296"/>
                </a:lnTo>
                <a:lnTo>
                  <a:pt x="5290" y="10337"/>
                </a:lnTo>
                <a:lnTo>
                  <a:pt x="4820" y="5676"/>
                </a:lnTo>
                <a:lnTo>
                  <a:pt x="4795" y="2528"/>
                </a:lnTo>
                <a:lnTo>
                  <a:pt x="4671" y="0"/>
                </a:lnTo>
                <a:close/>
              </a:path>
            </a:pathLst>
          </a:custGeom>
          <a:solidFill>
            <a:srgbClr val="87121D"/>
          </a:solidFill>
        </p:spPr>
        <p:txBody>
          <a:bodyPr wrap="square" lIns="0" tIns="0" rIns="0" bIns="0" rtlCol="0"/>
          <a:lstStyle/>
          <a:p>
            <a:endParaRPr dirty="0"/>
          </a:p>
        </p:txBody>
      </p:sp>
      <p:sp>
        <p:nvSpPr>
          <p:cNvPr id="142" name="bg object 142"/>
          <p:cNvSpPr/>
          <p:nvPr/>
        </p:nvSpPr>
        <p:spPr>
          <a:xfrm>
            <a:off x="8793955" y="7431684"/>
            <a:ext cx="64135" cy="67310"/>
          </a:xfrm>
          <a:custGeom>
            <a:avLst/>
            <a:gdLst/>
            <a:ahLst/>
            <a:cxnLst/>
            <a:rect l="l" t="t" r="r" b="b"/>
            <a:pathLst>
              <a:path w="64134" h="67309">
                <a:moveTo>
                  <a:pt x="4671" y="0"/>
                </a:moveTo>
                <a:lnTo>
                  <a:pt x="0" y="0"/>
                </a:lnTo>
                <a:lnTo>
                  <a:pt x="9545" y="36151"/>
                </a:lnTo>
                <a:lnTo>
                  <a:pt x="30789" y="56315"/>
                </a:lnTo>
                <a:lnTo>
                  <a:pt x="52633" y="65113"/>
                </a:lnTo>
                <a:lnTo>
                  <a:pt x="63976" y="67170"/>
                </a:lnTo>
                <a:lnTo>
                  <a:pt x="63976" y="62501"/>
                </a:lnTo>
                <a:lnTo>
                  <a:pt x="55213" y="61531"/>
                </a:lnTo>
                <a:lnTo>
                  <a:pt x="47568" y="58813"/>
                </a:lnTo>
                <a:lnTo>
                  <a:pt x="43555" y="57327"/>
                </a:lnTo>
                <a:lnTo>
                  <a:pt x="40138" y="55956"/>
                </a:lnTo>
                <a:lnTo>
                  <a:pt x="34995" y="53340"/>
                </a:lnTo>
                <a:lnTo>
                  <a:pt x="33936" y="52691"/>
                </a:lnTo>
                <a:lnTo>
                  <a:pt x="33335" y="52367"/>
                </a:lnTo>
                <a:lnTo>
                  <a:pt x="26283" y="47828"/>
                </a:lnTo>
                <a:lnTo>
                  <a:pt x="19476" y="41478"/>
                </a:lnTo>
                <a:lnTo>
                  <a:pt x="18053" y="39687"/>
                </a:lnTo>
                <a:lnTo>
                  <a:pt x="15793" y="37058"/>
                </a:lnTo>
                <a:lnTo>
                  <a:pt x="14472" y="35090"/>
                </a:lnTo>
                <a:lnTo>
                  <a:pt x="12554" y="32029"/>
                </a:lnTo>
                <a:lnTo>
                  <a:pt x="11436" y="29806"/>
                </a:lnTo>
                <a:lnTo>
                  <a:pt x="10547" y="28194"/>
                </a:lnTo>
                <a:lnTo>
                  <a:pt x="8926" y="27106"/>
                </a:lnTo>
                <a:lnTo>
                  <a:pt x="8824" y="23969"/>
                </a:lnTo>
                <a:lnTo>
                  <a:pt x="8087" y="22166"/>
                </a:lnTo>
                <a:lnTo>
                  <a:pt x="7994" y="21830"/>
                </a:lnTo>
                <a:lnTo>
                  <a:pt x="7055" y="19431"/>
                </a:lnTo>
                <a:lnTo>
                  <a:pt x="5772" y="13296"/>
                </a:lnTo>
                <a:lnTo>
                  <a:pt x="5290" y="10337"/>
                </a:lnTo>
                <a:lnTo>
                  <a:pt x="4820" y="5676"/>
                </a:lnTo>
                <a:lnTo>
                  <a:pt x="4795" y="2528"/>
                </a:lnTo>
                <a:lnTo>
                  <a:pt x="4671" y="0"/>
                </a:lnTo>
                <a:close/>
              </a:path>
            </a:pathLst>
          </a:custGeom>
          <a:solidFill>
            <a:srgbClr val="84111C"/>
          </a:solidFill>
        </p:spPr>
        <p:txBody>
          <a:bodyPr wrap="square" lIns="0" tIns="0" rIns="0" bIns="0" rtlCol="0"/>
          <a:lstStyle/>
          <a:p>
            <a:endParaRPr dirty="0"/>
          </a:p>
        </p:txBody>
      </p:sp>
      <p:sp>
        <p:nvSpPr>
          <p:cNvPr id="143" name="bg object 143"/>
          <p:cNvSpPr/>
          <p:nvPr/>
        </p:nvSpPr>
        <p:spPr>
          <a:xfrm>
            <a:off x="8793955" y="7431684"/>
            <a:ext cx="64135" cy="67310"/>
          </a:xfrm>
          <a:custGeom>
            <a:avLst/>
            <a:gdLst/>
            <a:ahLst/>
            <a:cxnLst/>
            <a:rect l="l" t="t" r="r" b="b"/>
            <a:pathLst>
              <a:path w="64134" h="67309">
                <a:moveTo>
                  <a:pt x="4672" y="0"/>
                </a:moveTo>
                <a:lnTo>
                  <a:pt x="0" y="0"/>
                </a:lnTo>
                <a:lnTo>
                  <a:pt x="8644" y="32756"/>
                </a:lnTo>
                <a:lnTo>
                  <a:pt x="49201" y="63732"/>
                </a:lnTo>
                <a:lnTo>
                  <a:pt x="63976" y="67170"/>
                </a:lnTo>
                <a:lnTo>
                  <a:pt x="63976" y="62501"/>
                </a:lnTo>
                <a:lnTo>
                  <a:pt x="55214" y="61531"/>
                </a:lnTo>
                <a:lnTo>
                  <a:pt x="47568" y="58813"/>
                </a:lnTo>
                <a:lnTo>
                  <a:pt x="43555" y="57327"/>
                </a:lnTo>
                <a:lnTo>
                  <a:pt x="40139" y="55956"/>
                </a:lnTo>
                <a:lnTo>
                  <a:pt x="34995" y="53340"/>
                </a:lnTo>
                <a:lnTo>
                  <a:pt x="33936" y="52691"/>
                </a:lnTo>
                <a:lnTo>
                  <a:pt x="33335" y="52367"/>
                </a:lnTo>
                <a:lnTo>
                  <a:pt x="26283" y="47828"/>
                </a:lnTo>
                <a:lnTo>
                  <a:pt x="19476" y="41478"/>
                </a:lnTo>
                <a:lnTo>
                  <a:pt x="18053" y="39687"/>
                </a:lnTo>
                <a:lnTo>
                  <a:pt x="15793" y="37058"/>
                </a:lnTo>
                <a:lnTo>
                  <a:pt x="14472" y="35090"/>
                </a:lnTo>
                <a:lnTo>
                  <a:pt x="12554" y="32029"/>
                </a:lnTo>
                <a:lnTo>
                  <a:pt x="11437" y="29806"/>
                </a:lnTo>
                <a:lnTo>
                  <a:pt x="10548" y="28194"/>
                </a:lnTo>
                <a:lnTo>
                  <a:pt x="8926" y="27106"/>
                </a:lnTo>
                <a:lnTo>
                  <a:pt x="8824" y="23969"/>
                </a:lnTo>
                <a:lnTo>
                  <a:pt x="8088" y="22166"/>
                </a:lnTo>
                <a:lnTo>
                  <a:pt x="7994" y="21830"/>
                </a:lnTo>
                <a:lnTo>
                  <a:pt x="7055" y="19431"/>
                </a:lnTo>
                <a:lnTo>
                  <a:pt x="5772" y="13296"/>
                </a:lnTo>
                <a:lnTo>
                  <a:pt x="5290" y="10337"/>
                </a:lnTo>
                <a:lnTo>
                  <a:pt x="4820" y="5676"/>
                </a:lnTo>
                <a:lnTo>
                  <a:pt x="4795" y="2528"/>
                </a:lnTo>
                <a:lnTo>
                  <a:pt x="4672" y="0"/>
                </a:lnTo>
                <a:close/>
              </a:path>
            </a:pathLst>
          </a:custGeom>
          <a:solidFill>
            <a:srgbClr val="7E111B"/>
          </a:solidFill>
        </p:spPr>
        <p:txBody>
          <a:bodyPr wrap="square" lIns="0" tIns="0" rIns="0" bIns="0" rtlCol="0"/>
          <a:lstStyle/>
          <a:p>
            <a:endParaRPr dirty="0"/>
          </a:p>
        </p:txBody>
      </p:sp>
      <p:sp>
        <p:nvSpPr>
          <p:cNvPr id="144" name="bg object 144"/>
          <p:cNvSpPr/>
          <p:nvPr/>
        </p:nvSpPr>
        <p:spPr>
          <a:xfrm>
            <a:off x="8793955" y="7431684"/>
            <a:ext cx="64135" cy="67310"/>
          </a:xfrm>
          <a:custGeom>
            <a:avLst/>
            <a:gdLst/>
            <a:ahLst/>
            <a:cxnLst/>
            <a:rect l="l" t="t" r="r" b="b"/>
            <a:pathLst>
              <a:path w="64134" h="67309">
                <a:moveTo>
                  <a:pt x="4672" y="0"/>
                </a:moveTo>
                <a:lnTo>
                  <a:pt x="0" y="0"/>
                </a:lnTo>
                <a:lnTo>
                  <a:pt x="8860" y="33573"/>
                </a:lnTo>
                <a:lnTo>
                  <a:pt x="50778" y="64368"/>
                </a:lnTo>
                <a:lnTo>
                  <a:pt x="63976" y="67170"/>
                </a:lnTo>
                <a:lnTo>
                  <a:pt x="63976" y="62501"/>
                </a:lnTo>
                <a:lnTo>
                  <a:pt x="55213" y="61531"/>
                </a:lnTo>
                <a:lnTo>
                  <a:pt x="47568" y="58813"/>
                </a:lnTo>
                <a:lnTo>
                  <a:pt x="43555" y="57327"/>
                </a:lnTo>
                <a:lnTo>
                  <a:pt x="40139" y="55956"/>
                </a:lnTo>
                <a:lnTo>
                  <a:pt x="34995" y="53340"/>
                </a:lnTo>
                <a:lnTo>
                  <a:pt x="33936" y="52691"/>
                </a:lnTo>
                <a:lnTo>
                  <a:pt x="33335" y="52367"/>
                </a:lnTo>
                <a:lnTo>
                  <a:pt x="26283" y="47828"/>
                </a:lnTo>
                <a:lnTo>
                  <a:pt x="19476" y="41478"/>
                </a:lnTo>
                <a:lnTo>
                  <a:pt x="18053" y="39687"/>
                </a:lnTo>
                <a:lnTo>
                  <a:pt x="15793" y="37058"/>
                </a:lnTo>
                <a:lnTo>
                  <a:pt x="14472" y="35090"/>
                </a:lnTo>
                <a:lnTo>
                  <a:pt x="12554" y="32029"/>
                </a:lnTo>
                <a:lnTo>
                  <a:pt x="11437" y="29806"/>
                </a:lnTo>
                <a:lnTo>
                  <a:pt x="10548" y="28194"/>
                </a:lnTo>
                <a:lnTo>
                  <a:pt x="8926" y="27106"/>
                </a:lnTo>
                <a:lnTo>
                  <a:pt x="8824" y="23969"/>
                </a:lnTo>
                <a:lnTo>
                  <a:pt x="8088" y="22166"/>
                </a:lnTo>
                <a:lnTo>
                  <a:pt x="7994" y="21830"/>
                </a:lnTo>
                <a:lnTo>
                  <a:pt x="7055" y="19431"/>
                </a:lnTo>
                <a:lnTo>
                  <a:pt x="5772" y="13296"/>
                </a:lnTo>
                <a:lnTo>
                  <a:pt x="5290" y="10337"/>
                </a:lnTo>
                <a:lnTo>
                  <a:pt x="4820" y="5676"/>
                </a:lnTo>
                <a:lnTo>
                  <a:pt x="4795" y="2528"/>
                </a:lnTo>
                <a:lnTo>
                  <a:pt x="4672" y="0"/>
                </a:lnTo>
                <a:close/>
              </a:path>
            </a:pathLst>
          </a:custGeom>
          <a:solidFill>
            <a:srgbClr val="79101A"/>
          </a:solidFill>
        </p:spPr>
        <p:txBody>
          <a:bodyPr wrap="square" lIns="0" tIns="0" rIns="0" bIns="0" rtlCol="0"/>
          <a:lstStyle/>
          <a:p>
            <a:endParaRPr dirty="0"/>
          </a:p>
        </p:txBody>
      </p:sp>
      <p:sp>
        <p:nvSpPr>
          <p:cNvPr id="145" name="bg object 145"/>
          <p:cNvSpPr/>
          <p:nvPr/>
        </p:nvSpPr>
        <p:spPr>
          <a:xfrm>
            <a:off x="9206757" y="7265949"/>
            <a:ext cx="0" cy="165735"/>
          </a:xfrm>
          <a:custGeom>
            <a:avLst/>
            <a:gdLst/>
            <a:ahLst/>
            <a:cxnLst/>
            <a:rect l="l" t="t" r="r" b="b"/>
            <a:pathLst>
              <a:path h="165734">
                <a:moveTo>
                  <a:pt x="0" y="0"/>
                </a:moveTo>
                <a:lnTo>
                  <a:pt x="0" y="165722"/>
                </a:lnTo>
                <a:lnTo>
                  <a:pt x="0" y="0"/>
                </a:lnTo>
                <a:close/>
              </a:path>
            </a:pathLst>
          </a:custGeom>
          <a:solidFill>
            <a:srgbClr val="87121D"/>
          </a:solidFill>
        </p:spPr>
        <p:txBody>
          <a:bodyPr wrap="square" lIns="0" tIns="0" rIns="0" bIns="0" rtlCol="0"/>
          <a:lstStyle/>
          <a:p>
            <a:endParaRPr dirty="0"/>
          </a:p>
        </p:txBody>
      </p:sp>
      <p:sp>
        <p:nvSpPr>
          <p:cNvPr id="146" name="bg object 146"/>
          <p:cNvSpPr/>
          <p:nvPr/>
        </p:nvSpPr>
        <p:spPr>
          <a:xfrm>
            <a:off x="9206757" y="7117979"/>
            <a:ext cx="635" cy="313690"/>
          </a:xfrm>
          <a:custGeom>
            <a:avLst/>
            <a:gdLst/>
            <a:ahLst/>
            <a:cxnLst/>
            <a:rect l="l" t="t" r="r" b="b"/>
            <a:pathLst>
              <a:path w="634" h="313690">
                <a:moveTo>
                  <a:pt x="63" y="0"/>
                </a:moveTo>
                <a:lnTo>
                  <a:pt x="0" y="313691"/>
                </a:lnTo>
                <a:lnTo>
                  <a:pt x="63" y="0"/>
                </a:lnTo>
                <a:close/>
              </a:path>
            </a:pathLst>
          </a:custGeom>
          <a:solidFill>
            <a:srgbClr val="8D131E"/>
          </a:solidFill>
        </p:spPr>
        <p:txBody>
          <a:bodyPr wrap="square" lIns="0" tIns="0" rIns="0" bIns="0" rtlCol="0"/>
          <a:lstStyle/>
          <a:p>
            <a:endParaRPr dirty="0"/>
          </a:p>
        </p:txBody>
      </p:sp>
      <p:sp>
        <p:nvSpPr>
          <p:cNvPr id="147" name="bg object 147"/>
          <p:cNvSpPr/>
          <p:nvPr/>
        </p:nvSpPr>
        <p:spPr>
          <a:xfrm>
            <a:off x="9206824" y="7117975"/>
            <a:ext cx="635" cy="313690"/>
          </a:xfrm>
          <a:custGeom>
            <a:avLst/>
            <a:gdLst/>
            <a:ahLst/>
            <a:cxnLst/>
            <a:rect l="l" t="t" r="r" b="b"/>
            <a:pathLst>
              <a:path w="634" h="313690">
                <a:moveTo>
                  <a:pt x="127" y="313696"/>
                </a:moveTo>
                <a:lnTo>
                  <a:pt x="0" y="4"/>
                </a:lnTo>
                <a:lnTo>
                  <a:pt x="127" y="313696"/>
                </a:lnTo>
                <a:close/>
              </a:path>
            </a:pathLst>
          </a:custGeom>
          <a:solidFill>
            <a:srgbClr val="92131F"/>
          </a:solidFill>
        </p:spPr>
        <p:txBody>
          <a:bodyPr wrap="square" lIns="0" tIns="0" rIns="0" bIns="0" rtlCol="0"/>
          <a:lstStyle/>
          <a:p>
            <a:endParaRPr dirty="0"/>
          </a:p>
        </p:txBody>
      </p:sp>
      <p:sp>
        <p:nvSpPr>
          <p:cNvPr id="148" name="bg object 148"/>
          <p:cNvSpPr/>
          <p:nvPr/>
        </p:nvSpPr>
        <p:spPr>
          <a:xfrm>
            <a:off x="9206955" y="7117970"/>
            <a:ext cx="635" cy="314325"/>
          </a:xfrm>
          <a:custGeom>
            <a:avLst/>
            <a:gdLst/>
            <a:ahLst/>
            <a:cxnLst/>
            <a:rect l="l" t="t" r="r" b="b"/>
            <a:pathLst>
              <a:path w="634" h="314325">
                <a:moveTo>
                  <a:pt x="165" y="313701"/>
                </a:moveTo>
                <a:lnTo>
                  <a:pt x="0" y="313701"/>
                </a:lnTo>
                <a:lnTo>
                  <a:pt x="0" y="5"/>
                </a:lnTo>
                <a:lnTo>
                  <a:pt x="165" y="0"/>
                </a:lnTo>
                <a:lnTo>
                  <a:pt x="165" y="313701"/>
                </a:lnTo>
                <a:close/>
              </a:path>
            </a:pathLst>
          </a:custGeom>
          <a:solidFill>
            <a:srgbClr val="95131F"/>
          </a:solidFill>
        </p:spPr>
        <p:txBody>
          <a:bodyPr wrap="square" lIns="0" tIns="0" rIns="0" bIns="0" rtlCol="0"/>
          <a:lstStyle/>
          <a:p>
            <a:endParaRPr dirty="0"/>
          </a:p>
        </p:txBody>
      </p:sp>
      <p:sp>
        <p:nvSpPr>
          <p:cNvPr id="149" name="bg object 149"/>
          <p:cNvSpPr/>
          <p:nvPr/>
        </p:nvSpPr>
        <p:spPr>
          <a:xfrm>
            <a:off x="9207119" y="7117964"/>
            <a:ext cx="635" cy="314325"/>
          </a:xfrm>
          <a:custGeom>
            <a:avLst/>
            <a:gdLst/>
            <a:ahLst/>
            <a:cxnLst/>
            <a:rect l="l" t="t" r="r" b="b"/>
            <a:pathLst>
              <a:path w="634" h="314325">
                <a:moveTo>
                  <a:pt x="190" y="313707"/>
                </a:moveTo>
                <a:lnTo>
                  <a:pt x="0" y="313707"/>
                </a:lnTo>
                <a:lnTo>
                  <a:pt x="0" y="6"/>
                </a:lnTo>
                <a:lnTo>
                  <a:pt x="190" y="0"/>
                </a:lnTo>
                <a:lnTo>
                  <a:pt x="190" y="313707"/>
                </a:lnTo>
                <a:close/>
              </a:path>
            </a:pathLst>
          </a:custGeom>
          <a:solidFill>
            <a:srgbClr val="9B1320"/>
          </a:solidFill>
        </p:spPr>
        <p:txBody>
          <a:bodyPr wrap="square" lIns="0" tIns="0" rIns="0" bIns="0" rtlCol="0"/>
          <a:lstStyle/>
          <a:p>
            <a:endParaRPr dirty="0"/>
          </a:p>
        </p:txBody>
      </p:sp>
      <p:sp>
        <p:nvSpPr>
          <p:cNvPr id="150" name="bg object 150"/>
          <p:cNvSpPr/>
          <p:nvPr/>
        </p:nvSpPr>
        <p:spPr>
          <a:xfrm>
            <a:off x="9207308" y="7117957"/>
            <a:ext cx="635" cy="314325"/>
          </a:xfrm>
          <a:custGeom>
            <a:avLst/>
            <a:gdLst/>
            <a:ahLst/>
            <a:cxnLst/>
            <a:rect l="l" t="t" r="r" b="b"/>
            <a:pathLst>
              <a:path w="634" h="314325">
                <a:moveTo>
                  <a:pt x="215" y="313714"/>
                </a:moveTo>
                <a:lnTo>
                  <a:pt x="0" y="313714"/>
                </a:lnTo>
                <a:lnTo>
                  <a:pt x="0" y="6"/>
                </a:lnTo>
                <a:lnTo>
                  <a:pt x="139" y="4"/>
                </a:lnTo>
                <a:lnTo>
                  <a:pt x="215" y="313714"/>
                </a:lnTo>
                <a:close/>
              </a:path>
            </a:pathLst>
          </a:custGeom>
          <a:solidFill>
            <a:srgbClr val="9F1421"/>
          </a:solidFill>
        </p:spPr>
        <p:txBody>
          <a:bodyPr wrap="square" lIns="0" tIns="0" rIns="0" bIns="0" rtlCol="0"/>
          <a:lstStyle/>
          <a:p>
            <a:endParaRPr dirty="0"/>
          </a:p>
        </p:txBody>
      </p:sp>
      <p:sp>
        <p:nvSpPr>
          <p:cNvPr id="151" name="bg object 151"/>
          <p:cNvSpPr/>
          <p:nvPr/>
        </p:nvSpPr>
        <p:spPr>
          <a:xfrm>
            <a:off x="9207520" y="7117949"/>
            <a:ext cx="635" cy="314325"/>
          </a:xfrm>
          <a:custGeom>
            <a:avLst/>
            <a:gdLst/>
            <a:ahLst/>
            <a:cxnLst/>
            <a:rect l="l" t="t" r="r" b="b"/>
            <a:pathLst>
              <a:path w="634" h="314325">
                <a:moveTo>
                  <a:pt x="241" y="313722"/>
                </a:moveTo>
                <a:lnTo>
                  <a:pt x="0" y="313722"/>
                </a:lnTo>
                <a:lnTo>
                  <a:pt x="0" y="7"/>
                </a:lnTo>
                <a:lnTo>
                  <a:pt x="241" y="0"/>
                </a:lnTo>
                <a:lnTo>
                  <a:pt x="241" y="313722"/>
                </a:lnTo>
                <a:close/>
              </a:path>
            </a:pathLst>
          </a:custGeom>
          <a:solidFill>
            <a:srgbClr val="A31522"/>
          </a:solidFill>
        </p:spPr>
        <p:txBody>
          <a:bodyPr wrap="square" lIns="0" tIns="0" rIns="0" bIns="0" rtlCol="0"/>
          <a:lstStyle/>
          <a:p>
            <a:endParaRPr dirty="0"/>
          </a:p>
        </p:txBody>
      </p:sp>
      <p:sp>
        <p:nvSpPr>
          <p:cNvPr id="152" name="bg object 152"/>
          <p:cNvSpPr/>
          <p:nvPr/>
        </p:nvSpPr>
        <p:spPr>
          <a:xfrm>
            <a:off x="9207758" y="7117940"/>
            <a:ext cx="635" cy="314325"/>
          </a:xfrm>
          <a:custGeom>
            <a:avLst/>
            <a:gdLst/>
            <a:ahLst/>
            <a:cxnLst/>
            <a:rect l="l" t="t" r="r" b="b"/>
            <a:pathLst>
              <a:path w="634" h="314325">
                <a:moveTo>
                  <a:pt x="279" y="313730"/>
                </a:moveTo>
                <a:lnTo>
                  <a:pt x="0" y="313730"/>
                </a:lnTo>
                <a:lnTo>
                  <a:pt x="0" y="8"/>
                </a:lnTo>
                <a:lnTo>
                  <a:pt x="279" y="0"/>
                </a:lnTo>
                <a:lnTo>
                  <a:pt x="279" y="313730"/>
                </a:lnTo>
                <a:close/>
              </a:path>
            </a:pathLst>
          </a:custGeom>
          <a:solidFill>
            <a:srgbClr val="A91523"/>
          </a:solidFill>
        </p:spPr>
        <p:txBody>
          <a:bodyPr wrap="square" lIns="0" tIns="0" rIns="0" bIns="0" rtlCol="0"/>
          <a:lstStyle/>
          <a:p>
            <a:endParaRPr dirty="0"/>
          </a:p>
        </p:txBody>
      </p:sp>
      <p:sp>
        <p:nvSpPr>
          <p:cNvPr id="153" name="bg object 153"/>
          <p:cNvSpPr/>
          <p:nvPr/>
        </p:nvSpPr>
        <p:spPr>
          <a:xfrm>
            <a:off x="9208035" y="7117929"/>
            <a:ext cx="635" cy="314325"/>
          </a:xfrm>
          <a:custGeom>
            <a:avLst/>
            <a:gdLst/>
            <a:ahLst/>
            <a:cxnLst/>
            <a:rect l="l" t="t" r="r" b="b"/>
            <a:pathLst>
              <a:path w="634" h="314325">
                <a:moveTo>
                  <a:pt x="355" y="313742"/>
                </a:moveTo>
                <a:lnTo>
                  <a:pt x="0" y="313742"/>
                </a:lnTo>
                <a:lnTo>
                  <a:pt x="0" y="11"/>
                </a:lnTo>
                <a:lnTo>
                  <a:pt x="355" y="0"/>
                </a:lnTo>
                <a:lnTo>
                  <a:pt x="355" y="313742"/>
                </a:lnTo>
                <a:close/>
              </a:path>
            </a:pathLst>
          </a:custGeom>
          <a:solidFill>
            <a:srgbClr val="AD1624"/>
          </a:solidFill>
        </p:spPr>
        <p:txBody>
          <a:bodyPr wrap="square" lIns="0" tIns="0" rIns="0" bIns="0" rtlCol="0"/>
          <a:lstStyle/>
          <a:p>
            <a:endParaRPr dirty="0"/>
          </a:p>
        </p:txBody>
      </p:sp>
      <p:sp>
        <p:nvSpPr>
          <p:cNvPr id="154" name="bg object 154"/>
          <p:cNvSpPr/>
          <p:nvPr/>
        </p:nvSpPr>
        <p:spPr>
          <a:xfrm>
            <a:off x="9208391" y="7117876"/>
            <a:ext cx="1905" cy="314325"/>
          </a:xfrm>
          <a:custGeom>
            <a:avLst/>
            <a:gdLst/>
            <a:ahLst/>
            <a:cxnLst/>
            <a:rect l="l" t="t" r="r" b="b"/>
            <a:pathLst>
              <a:path w="1904" h="314325">
                <a:moveTo>
                  <a:pt x="1638" y="313795"/>
                </a:moveTo>
                <a:lnTo>
                  <a:pt x="0" y="313795"/>
                </a:lnTo>
                <a:lnTo>
                  <a:pt x="0" y="52"/>
                </a:lnTo>
                <a:lnTo>
                  <a:pt x="1638" y="0"/>
                </a:lnTo>
                <a:lnTo>
                  <a:pt x="1638" y="313795"/>
                </a:lnTo>
                <a:close/>
              </a:path>
            </a:pathLst>
          </a:custGeom>
          <a:solidFill>
            <a:srgbClr val="B31725"/>
          </a:solidFill>
        </p:spPr>
        <p:txBody>
          <a:bodyPr wrap="square" lIns="0" tIns="0" rIns="0" bIns="0" rtlCol="0"/>
          <a:lstStyle/>
          <a:p>
            <a:endParaRPr dirty="0"/>
          </a:p>
        </p:txBody>
      </p:sp>
      <p:sp>
        <p:nvSpPr>
          <p:cNvPr id="155" name="bg object 155"/>
          <p:cNvSpPr/>
          <p:nvPr/>
        </p:nvSpPr>
        <p:spPr>
          <a:xfrm>
            <a:off x="9210031" y="7117866"/>
            <a:ext cx="635" cy="314325"/>
          </a:xfrm>
          <a:custGeom>
            <a:avLst/>
            <a:gdLst/>
            <a:ahLst/>
            <a:cxnLst/>
            <a:rect l="l" t="t" r="r" b="b"/>
            <a:pathLst>
              <a:path w="634" h="314325">
                <a:moveTo>
                  <a:pt x="330" y="313805"/>
                </a:moveTo>
                <a:lnTo>
                  <a:pt x="0" y="313805"/>
                </a:lnTo>
                <a:lnTo>
                  <a:pt x="0" y="10"/>
                </a:lnTo>
                <a:lnTo>
                  <a:pt x="330" y="0"/>
                </a:lnTo>
                <a:lnTo>
                  <a:pt x="330" y="313805"/>
                </a:lnTo>
                <a:close/>
              </a:path>
            </a:pathLst>
          </a:custGeom>
          <a:solidFill>
            <a:srgbClr val="AD1624"/>
          </a:solidFill>
        </p:spPr>
        <p:txBody>
          <a:bodyPr wrap="square" lIns="0" tIns="0" rIns="0" bIns="0" rtlCol="0"/>
          <a:lstStyle/>
          <a:p>
            <a:endParaRPr dirty="0"/>
          </a:p>
        </p:txBody>
      </p:sp>
      <p:sp>
        <p:nvSpPr>
          <p:cNvPr id="156" name="bg object 156"/>
          <p:cNvSpPr/>
          <p:nvPr/>
        </p:nvSpPr>
        <p:spPr>
          <a:xfrm>
            <a:off x="9210360" y="7117859"/>
            <a:ext cx="635" cy="314325"/>
          </a:xfrm>
          <a:custGeom>
            <a:avLst/>
            <a:gdLst/>
            <a:ahLst/>
            <a:cxnLst/>
            <a:rect l="l" t="t" r="r" b="b"/>
            <a:pathLst>
              <a:path w="634" h="314325">
                <a:moveTo>
                  <a:pt x="254" y="313811"/>
                </a:moveTo>
                <a:lnTo>
                  <a:pt x="0" y="313811"/>
                </a:lnTo>
                <a:lnTo>
                  <a:pt x="0" y="6"/>
                </a:lnTo>
                <a:lnTo>
                  <a:pt x="192" y="0"/>
                </a:lnTo>
                <a:lnTo>
                  <a:pt x="254" y="313811"/>
                </a:lnTo>
                <a:close/>
              </a:path>
            </a:pathLst>
          </a:custGeom>
          <a:solidFill>
            <a:srgbClr val="A91523"/>
          </a:solidFill>
        </p:spPr>
        <p:txBody>
          <a:bodyPr wrap="square" lIns="0" tIns="0" rIns="0" bIns="0" rtlCol="0"/>
          <a:lstStyle/>
          <a:p>
            <a:endParaRPr dirty="0"/>
          </a:p>
        </p:txBody>
      </p:sp>
      <p:sp>
        <p:nvSpPr>
          <p:cNvPr id="157" name="bg object 157"/>
          <p:cNvSpPr/>
          <p:nvPr/>
        </p:nvSpPr>
        <p:spPr>
          <a:xfrm>
            <a:off x="9210609" y="7117851"/>
            <a:ext cx="635" cy="314325"/>
          </a:xfrm>
          <a:custGeom>
            <a:avLst/>
            <a:gdLst/>
            <a:ahLst/>
            <a:cxnLst/>
            <a:rect l="l" t="t" r="r" b="b"/>
            <a:pathLst>
              <a:path w="634" h="314325">
                <a:moveTo>
                  <a:pt x="203" y="313820"/>
                </a:moveTo>
                <a:lnTo>
                  <a:pt x="0" y="313820"/>
                </a:lnTo>
                <a:lnTo>
                  <a:pt x="0" y="8"/>
                </a:lnTo>
                <a:lnTo>
                  <a:pt x="203" y="0"/>
                </a:lnTo>
                <a:lnTo>
                  <a:pt x="203" y="313820"/>
                </a:lnTo>
                <a:close/>
              </a:path>
            </a:pathLst>
          </a:custGeom>
          <a:solidFill>
            <a:srgbClr val="A31522"/>
          </a:solidFill>
        </p:spPr>
        <p:txBody>
          <a:bodyPr wrap="square" lIns="0" tIns="0" rIns="0" bIns="0" rtlCol="0"/>
          <a:lstStyle/>
          <a:p>
            <a:endParaRPr dirty="0"/>
          </a:p>
        </p:txBody>
      </p:sp>
      <p:sp>
        <p:nvSpPr>
          <p:cNvPr id="158" name="bg object 158"/>
          <p:cNvSpPr/>
          <p:nvPr/>
        </p:nvSpPr>
        <p:spPr>
          <a:xfrm>
            <a:off x="9210815" y="7117847"/>
            <a:ext cx="635" cy="314325"/>
          </a:xfrm>
          <a:custGeom>
            <a:avLst/>
            <a:gdLst/>
            <a:ahLst/>
            <a:cxnLst/>
            <a:rect l="l" t="t" r="r" b="b"/>
            <a:pathLst>
              <a:path w="634" h="314325">
                <a:moveTo>
                  <a:pt x="177" y="313824"/>
                </a:moveTo>
                <a:lnTo>
                  <a:pt x="0" y="313824"/>
                </a:lnTo>
                <a:lnTo>
                  <a:pt x="0" y="4"/>
                </a:lnTo>
                <a:lnTo>
                  <a:pt x="133" y="0"/>
                </a:lnTo>
                <a:lnTo>
                  <a:pt x="177" y="313824"/>
                </a:lnTo>
                <a:close/>
              </a:path>
            </a:pathLst>
          </a:custGeom>
          <a:solidFill>
            <a:srgbClr val="9F1421"/>
          </a:solidFill>
        </p:spPr>
        <p:txBody>
          <a:bodyPr wrap="square" lIns="0" tIns="0" rIns="0" bIns="0" rtlCol="0"/>
          <a:lstStyle/>
          <a:p>
            <a:endParaRPr dirty="0"/>
          </a:p>
        </p:txBody>
      </p:sp>
      <p:sp>
        <p:nvSpPr>
          <p:cNvPr id="159" name="bg object 159"/>
          <p:cNvSpPr/>
          <p:nvPr/>
        </p:nvSpPr>
        <p:spPr>
          <a:xfrm>
            <a:off x="9210992" y="7117840"/>
            <a:ext cx="635" cy="314325"/>
          </a:xfrm>
          <a:custGeom>
            <a:avLst/>
            <a:gdLst/>
            <a:ahLst/>
            <a:cxnLst/>
            <a:rect l="l" t="t" r="r" b="b"/>
            <a:pathLst>
              <a:path w="634" h="314325">
                <a:moveTo>
                  <a:pt x="152" y="313830"/>
                </a:moveTo>
                <a:lnTo>
                  <a:pt x="0" y="313830"/>
                </a:lnTo>
                <a:lnTo>
                  <a:pt x="0" y="6"/>
                </a:lnTo>
                <a:lnTo>
                  <a:pt x="152" y="0"/>
                </a:lnTo>
                <a:lnTo>
                  <a:pt x="152" y="313830"/>
                </a:lnTo>
                <a:close/>
              </a:path>
            </a:pathLst>
          </a:custGeom>
          <a:solidFill>
            <a:srgbClr val="9B1320"/>
          </a:solidFill>
        </p:spPr>
        <p:txBody>
          <a:bodyPr wrap="square" lIns="0" tIns="0" rIns="0" bIns="0" rtlCol="0"/>
          <a:lstStyle/>
          <a:p>
            <a:endParaRPr dirty="0"/>
          </a:p>
        </p:txBody>
      </p:sp>
      <p:sp>
        <p:nvSpPr>
          <p:cNvPr id="160" name="bg object 160"/>
          <p:cNvSpPr/>
          <p:nvPr/>
        </p:nvSpPr>
        <p:spPr>
          <a:xfrm>
            <a:off x="9211147" y="7117836"/>
            <a:ext cx="635" cy="314325"/>
          </a:xfrm>
          <a:custGeom>
            <a:avLst/>
            <a:gdLst/>
            <a:ahLst/>
            <a:cxnLst/>
            <a:rect l="l" t="t" r="r" b="b"/>
            <a:pathLst>
              <a:path w="634" h="314325">
                <a:moveTo>
                  <a:pt x="127" y="313835"/>
                </a:moveTo>
                <a:lnTo>
                  <a:pt x="0" y="4"/>
                </a:lnTo>
                <a:lnTo>
                  <a:pt x="127" y="313835"/>
                </a:lnTo>
                <a:close/>
              </a:path>
            </a:pathLst>
          </a:custGeom>
          <a:solidFill>
            <a:srgbClr val="95131F"/>
          </a:solidFill>
        </p:spPr>
        <p:txBody>
          <a:bodyPr wrap="square" lIns="0" tIns="0" rIns="0" bIns="0" rtlCol="0"/>
          <a:lstStyle/>
          <a:p>
            <a:endParaRPr dirty="0"/>
          </a:p>
        </p:txBody>
      </p:sp>
      <p:sp>
        <p:nvSpPr>
          <p:cNvPr id="161" name="bg object 161"/>
          <p:cNvSpPr/>
          <p:nvPr/>
        </p:nvSpPr>
        <p:spPr>
          <a:xfrm>
            <a:off x="9211278" y="7117834"/>
            <a:ext cx="635" cy="314325"/>
          </a:xfrm>
          <a:custGeom>
            <a:avLst/>
            <a:gdLst/>
            <a:ahLst/>
            <a:cxnLst/>
            <a:rect l="l" t="t" r="r" b="b"/>
            <a:pathLst>
              <a:path w="634" h="314325">
                <a:moveTo>
                  <a:pt x="101" y="0"/>
                </a:moveTo>
                <a:lnTo>
                  <a:pt x="0" y="313837"/>
                </a:lnTo>
                <a:lnTo>
                  <a:pt x="101" y="0"/>
                </a:lnTo>
                <a:close/>
              </a:path>
            </a:pathLst>
          </a:custGeom>
          <a:solidFill>
            <a:srgbClr val="92131F"/>
          </a:solidFill>
        </p:spPr>
        <p:txBody>
          <a:bodyPr wrap="square" lIns="0" tIns="0" rIns="0" bIns="0" rtlCol="0"/>
          <a:lstStyle/>
          <a:p>
            <a:endParaRPr dirty="0"/>
          </a:p>
        </p:txBody>
      </p:sp>
      <p:sp>
        <p:nvSpPr>
          <p:cNvPr id="162" name="bg object 162"/>
          <p:cNvSpPr/>
          <p:nvPr/>
        </p:nvSpPr>
        <p:spPr>
          <a:xfrm>
            <a:off x="9211380" y="7117834"/>
            <a:ext cx="635" cy="314325"/>
          </a:xfrm>
          <a:custGeom>
            <a:avLst/>
            <a:gdLst/>
            <a:ahLst/>
            <a:cxnLst/>
            <a:rect l="l" t="t" r="r" b="b"/>
            <a:pathLst>
              <a:path w="634" h="314325">
                <a:moveTo>
                  <a:pt x="44" y="0"/>
                </a:moveTo>
                <a:lnTo>
                  <a:pt x="44" y="313837"/>
                </a:lnTo>
                <a:lnTo>
                  <a:pt x="0" y="0"/>
                </a:lnTo>
                <a:close/>
              </a:path>
            </a:pathLst>
          </a:custGeom>
          <a:solidFill>
            <a:srgbClr val="8D131E"/>
          </a:solidFill>
        </p:spPr>
        <p:txBody>
          <a:bodyPr wrap="square" lIns="0" tIns="0" rIns="0" bIns="0" rtlCol="0"/>
          <a:lstStyle/>
          <a:p>
            <a:endParaRPr dirty="0"/>
          </a:p>
        </p:txBody>
      </p:sp>
      <p:sp>
        <p:nvSpPr>
          <p:cNvPr id="163" name="bg object 163"/>
          <p:cNvSpPr/>
          <p:nvPr/>
        </p:nvSpPr>
        <p:spPr>
          <a:xfrm>
            <a:off x="8784920" y="7096823"/>
            <a:ext cx="13970" cy="21590"/>
          </a:xfrm>
          <a:custGeom>
            <a:avLst/>
            <a:gdLst/>
            <a:ahLst/>
            <a:cxnLst/>
            <a:rect l="l" t="t" r="r" b="b"/>
            <a:pathLst>
              <a:path w="13970" h="21590">
                <a:moveTo>
                  <a:pt x="9563" y="4686"/>
                </a:moveTo>
                <a:lnTo>
                  <a:pt x="8674" y="3314"/>
                </a:lnTo>
                <a:lnTo>
                  <a:pt x="7289" y="2387"/>
                </a:lnTo>
                <a:lnTo>
                  <a:pt x="5613" y="1422"/>
                </a:lnTo>
                <a:lnTo>
                  <a:pt x="4673" y="876"/>
                </a:lnTo>
                <a:lnTo>
                  <a:pt x="2806" y="419"/>
                </a:lnTo>
                <a:lnTo>
                  <a:pt x="2159" y="241"/>
                </a:lnTo>
                <a:lnTo>
                  <a:pt x="1206" y="139"/>
                </a:lnTo>
                <a:lnTo>
                  <a:pt x="0" y="0"/>
                </a:lnTo>
                <a:lnTo>
                  <a:pt x="0" y="4686"/>
                </a:lnTo>
                <a:lnTo>
                  <a:pt x="9486" y="4686"/>
                </a:lnTo>
                <a:close/>
              </a:path>
              <a:path w="13970" h="21590">
                <a:moveTo>
                  <a:pt x="13703" y="21005"/>
                </a:moveTo>
                <a:lnTo>
                  <a:pt x="13665" y="17475"/>
                </a:lnTo>
                <a:lnTo>
                  <a:pt x="13385" y="14490"/>
                </a:lnTo>
                <a:lnTo>
                  <a:pt x="13157" y="13462"/>
                </a:lnTo>
                <a:lnTo>
                  <a:pt x="12801" y="11823"/>
                </a:lnTo>
                <a:lnTo>
                  <a:pt x="12547" y="10642"/>
                </a:lnTo>
                <a:lnTo>
                  <a:pt x="11645" y="7874"/>
                </a:lnTo>
                <a:lnTo>
                  <a:pt x="10439" y="6045"/>
                </a:lnTo>
                <a:lnTo>
                  <a:pt x="9563" y="4686"/>
                </a:lnTo>
                <a:lnTo>
                  <a:pt x="9029" y="21005"/>
                </a:lnTo>
                <a:lnTo>
                  <a:pt x="13703" y="21005"/>
                </a:lnTo>
                <a:close/>
              </a:path>
            </a:pathLst>
          </a:custGeom>
          <a:solidFill>
            <a:srgbClr val="A31522"/>
          </a:solidFill>
        </p:spPr>
        <p:txBody>
          <a:bodyPr wrap="square" lIns="0" tIns="0" rIns="0" bIns="0" rtlCol="0"/>
          <a:lstStyle/>
          <a:p>
            <a:endParaRPr dirty="0"/>
          </a:p>
        </p:txBody>
      </p:sp>
      <p:sp>
        <p:nvSpPr>
          <p:cNvPr id="164" name="bg object 164"/>
          <p:cNvSpPr/>
          <p:nvPr/>
        </p:nvSpPr>
        <p:spPr>
          <a:xfrm>
            <a:off x="8784921" y="7096811"/>
            <a:ext cx="13970" cy="21590"/>
          </a:xfrm>
          <a:custGeom>
            <a:avLst/>
            <a:gdLst/>
            <a:ahLst/>
            <a:cxnLst/>
            <a:rect l="l" t="t" r="r" b="b"/>
            <a:pathLst>
              <a:path w="13970" h="21590">
                <a:moveTo>
                  <a:pt x="9560" y="4777"/>
                </a:moveTo>
                <a:lnTo>
                  <a:pt x="9029" y="21017"/>
                </a:lnTo>
                <a:lnTo>
                  <a:pt x="13703" y="21017"/>
                </a:lnTo>
                <a:lnTo>
                  <a:pt x="9560" y="4777"/>
                </a:lnTo>
                <a:close/>
              </a:path>
              <a:path w="13970" h="21590">
                <a:moveTo>
                  <a:pt x="0" y="0"/>
                </a:moveTo>
                <a:lnTo>
                  <a:pt x="0" y="4686"/>
                </a:lnTo>
                <a:lnTo>
                  <a:pt x="9493" y="4686"/>
                </a:lnTo>
                <a:lnTo>
                  <a:pt x="0" y="0"/>
                </a:lnTo>
                <a:close/>
              </a:path>
            </a:pathLst>
          </a:custGeom>
          <a:solidFill>
            <a:srgbClr val="9F1421"/>
          </a:solidFill>
        </p:spPr>
        <p:txBody>
          <a:bodyPr wrap="square" lIns="0" tIns="0" rIns="0" bIns="0" rtlCol="0"/>
          <a:lstStyle/>
          <a:p>
            <a:endParaRPr dirty="0"/>
          </a:p>
        </p:txBody>
      </p:sp>
      <p:sp>
        <p:nvSpPr>
          <p:cNvPr id="165" name="bg object 165"/>
          <p:cNvSpPr/>
          <p:nvPr/>
        </p:nvSpPr>
        <p:spPr>
          <a:xfrm>
            <a:off x="8784921" y="7096811"/>
            <a:ext cx="13970" cy="21590"/>
          </a:xfrm>
          <a:custGeom>
            <a:avLst/>
            <a:gdLst/>
            <a:ahLst/>
            <a:cxnLst/>
            <a:rect l="l" t="t" r="r" b="b"/>
            <a:pathLst>
              <a:path w="13970" h="21590">
                <a:moveTo>
                  <a:pt x="0" y="0"/>
                </a:moveTo>
                <a:lnTo>
                  <a:pt x="0" y="4686"/>
                </a:lnTo>
                <a:lnTo>
                  <a:pt x="9503" y="4697"/>
                </a:lnTo>
                <a:lnTo>
                  <a:pt x="0" y="0"/>
                </a:lnTo>
                <a:close/>
              </a:path>
              <a:path w="13970" h="21590">
                <a:moveTo>
                  <a:pt x="9559" y="4776"/>
                </a:moveTo>
                <a:lnTo>
                  <a:pt x="9029" y="21017"/>
                </a:lnTo>
                <a:lnTo>
                  <a:pt x="13703" y="21017"/>
                </a:lnTo>
                <a:lnTo>
                  <a:pt x="9559" y="4776"/>
                </a:lnTo>
                <a:close/>
              </a:path>
            </a:pathLst>
          </a:custGeom>
          <a:solidFill>
            <a:srgbClr val="9B1320"/>
          </a:solidFill>
        </p:spPr>
        <p:txBody>
          <a:bodyPr wrap="square" lIns="0" tIns="0" rIns="0" bIns="0" rtlCol="0"/>
          <a:lstStyle/>
          <a:p>
            <a:endParaRPr dirty="0"/>
          </a:p>
        </p:txBody>
      </p:sp>
      <p:sp>
        <p:nvSpPr>
          <p:cNvPr id="166" name="bg object 166"/>
          <p:cNvSpPr/>
          <p:nvPr/>
        </p:nvSpPr>
        <p:spPr>
          <a:xfrm>
            <a:off x="8784921" y="7096811"/>
            <a:ext cx="13970" cy="21590"/>
          </a:xfrm>
          <a:custGeom>
            <a:avLst/>
            <a:gdLst/>
            <a:ahLst/>
            <a:cxnLst/>
            <a:rect l="l" t="t" r="r" b="b"/>
            <a:pathLst>
              <a:path w="13970" h="21590">
                <a:moveTo>
                  <a:pt x="9560" y="4777"/>
                </a:moveTo>
                <a:lnTo>
                  <a:pt x="9029" y="21017"/>
                </a:lnTo>
                <a:lnTo>
                  <a:pt x="13703" y="21017"/>
                </a:lnTo>
                <a:lnTo>
                  <a:pt x="9560" y="4777"/>
                </a:lnTo>
                <a:close/>
              </a:path>
              <a:path w="13970" h="21590">
                <a:moveTo>
                  <a:pt x="0" y="0"/>
                </a:moveTo>
                <a:lnTo>
                  <a:pt x="0" y="4686"/>
                </a:lnTo>
                <a:lnTo>
                  <a:pt x="9493" y="4686"/>
                </a:lnTo>
                <a:lnTo>
                  <a:pt x="0" y="0"/>
                </a:lnTo>
                <a:close/>
              </a:path>
            </a:pathLst>
          </a:custGeom>
          <a:solidFill>
            <a:srgbClr val="95131F"/>
          </a:solidFill>
        </p:spPr>
        <p:txBody>
          <a:bodyPr wrap="square" lIns="0" tIns="0" rIns="0" bIns="0" rtlCol="0"/>
          <a:lstStyle/>
          <a:p>
            <a:endParaRPr dirty="0"/>
          </a:p>
        </p:txBody>
      </p:sp>
      <p:sp>
        <p:nvSpPr>
          <p:cNvPr id="167" name="bg object 167"/>
          <p:cNvSpPr/>
          <p:nvPr/>
        </p:nvSpPr>
        <p:spPr>
          <a:xfrm>
            <a:off x="8784921" y="7096811"/>
            <a:ext cx="13970" cy="21590"/>
          </a:xfrm>
          <a:custGeom>
            <a:avLst/>
            <a:gdLst/>
            <a:ahLst/>
            <a:cxnLst/>
            <a:rect l="l" t="t" r="r" b="b"/>
            <a:pathLst>
              <a:path w="13970" h="21590">
                <a:moveTo>
                  <a:pt x="9560" y="4777"/>
                </a:moveTo>
                <a:lnTo>
                  <a:pt x="9029" y="21017"/>
                </a:lnTo>
                <a:lnTo>
                  <a:pt x="13703" y="21017"/>
                </a:lnTo>
                <a:lnTo>
                  <a:pt x="9560" y="4777"/>
                </a:lnTo>
                <a:close/>
              </a:path>
              <a:path w="13970" h="21590">
                <a:moveTo>
                  <a:pt x="0" y="0"/>
                </a:moveTo>
                <a:lnTo>
                  <a:pt x="0" y="4686"/>
                </a:lnTo>
                <a:lnTo>
                  <a:pt x="9493" y="4686"/>
                </a:lnTo>
                <a:lnTo>
                  <a:pt x="0" y="0"/>
                </a:lnTo>
                <a:close/>
              </a:path>
            </a:pathLst>
          </a:custGeom>
          <a:solidFill>
            <a:srgbClr val="92131F"/>
          </a:solidFill>
        </p:spPr>
        <p:txBody>
          <a:bodyPr wrap="square" lIns="0" tIns="0" rIns="0" bIns="0" rtlCol="0"/>
          <a:lstStyle/>
          <a:p>
            <a:endParaRPr dirty="0"/>
          </a:p>
        </p:txBody>
      </p:sp>
      <p:sp>
        <p:nvSpPr>
          <p:cNvPr id="168" name="bg object 168"/>
          <p:cNvSpPr/>
          <p:nvPr/>
        </p:nvSpPr>
        <p:spPr>
          <a:xfrm>
            <a:off x="8784921" y="7096811"/>
            <a:ext cx="13970" cy="21590"/>
          </a:xfrm>
          <a:custGeom>
            <a:avLst/>
            <a:gdLst/>
            <a:ahLst/>
            <a:cxnLst/>
            <a:rect l="l" t="t" r="r" b="b"/>
            <a:pathLst>
              <a:path w="13970" h="21590">
                <a:moveTo>
                  <a:pt x="9560" y="4777"/>
                </a:moveTo>
                <a:lnTo>
                  <a:pt x="9029" y="21017"/>
                </a:lnTo>
                <a:lnTo>
                  <a:pt x="13703" y="21017"/>
                </a:lnTo>
                <a:lnTo>
                  <a:pt x="9560" y="4777"/>
                </a:lnTo>
                <a:close/>
              </a:path>
              <a:path w="13970" h="21590">
                <a:moveTo>
                  <a:pt x="0" y="0"/>
                </a:moveTo>
                <a:lnTo>
                  <a:pt x="0" y="4686"/>
                </a:lnTo>
                <a:lnTo>
                  <a:pt x="9493" y="4686"/>
                </a:lnTo>
                <a:lnTo>
                  <a:pt x="0" y="0"/>
                </a:lnTo>
                <a:close/>
              </a:path>
            </a:pathLst>
          </a:custGeom>
          <a:solidFill>
            <a:srgbClr val="8D131E"/>
          </a:solidFill>
        </p:spPr>
        <p:txBody>
          <a:bodyPr wrap="square" lIns="0" tIns="0" rIns="0" bIns="0" rtlCol="0"/>
          <a:lstStyle/>
          <a:p>
            <a:endParaRPr dirty="0"/>
          </a:p>
        </p:txBody>
      </p:sp>
      <p:sp>
        <p:nvSpPr>
          <p:cNvPr id="169" name="bg object 169"/>
          <p:cNvSpPr/>
          <p:nvPr/>
        </p:nvSpPr>
        <p:spPr>
          <a:xfrm>
            <a:off x="8784921" y="7096811"/>
            <a:ext cx="13970" cy="21590"/>
          </a:xfrm>
          <a:custGeom>
            <a:avLst/>
            <a:gdLst/>
            <a:ahLst/>
            <a:cxnLst/>
            <a:rect l="l" t="t" r="r" b="b"/>
            <a:pathLst>
              <a:path w="13970" h="21590">
                <a:moveTo>
                  <a:pt x="0" y="0"/>
                </a:moveTo>
                <a:lnTo>
                  <a:pt x="0" y="4686"/>
                </a:lnTo>
                <a:lnTo>
                  <a:pt x="9503" y="4697"/>
                </a:lnTo>
                <a:lnTo>
                  <a:pt x="0" y="0"/>
                </a:lnTo>
                <a:close/>
              </a:path>
              <a:path w="13970" h="21590">
                <a:moveTo>
                  <a:pt x="9559" y="4776"/>
                </a:moveTo>
                <a:lnTo>
                  <a:pt x="9029" y="21017"/>
                </a:lnTo>
                <a:lnTo>
                  <a:pt x="13703" y="21017"/>
                </a:lnTo>
                <a:lnTo>
                  <a:pt x="9559" y="4776"/>
                </a:lnTo>
                <a:close/>
              </a:path>
            </a:pathLst>
          </a:custGeom>
          <a:solidFill>
            <a:srgbClr val="87121D"/>
          </a:solidFill>
        </p:spPr>
        <p:txBody>
          <a:bodyPr wrap="square" lIns="0" tIns="0" rIns="0" bIns="0" rtlCol="0"/>
          <a:lstStyle/>
          <a:p>
            <a:endParaRPr dirty="0"/>
          </a:p>
        </p:txBody>
      </p:sp>
      <p:sp>
        <p:nvSpPr>
          <p:cNvPr id="170" name="bg object 170"/>
          <p:cNvSpPr/>
          <p:nvPr/>
        </p:nvSpPr>
        <p:spPr>
          <a:xfrm>
            <a:off x="8784921" y="7096811"/>
            <a:ext cx="13970" cy="21590"/>
          </a:xfrm>
          <a:custGeom>
            <a:avLst/>
            <a:gdLst/>
            <a:ahLst/>
            <a:cxnLst/>
            <a:rect l="l" t="t" r="r" b="b"/>
            <a:pathLst>
              <a:path w="13970" h="21590">
                <a:moveTo>
                  <a:pt x="0" y="0"/>
                </a:moveTo>
                <a:lnTo>
                  <a:pt x="0" y="4686"/>
                </a:lnTo>
                <a:lnTo>
                  <a:pt x="9503" y="4697"/>
                </a:lnTo>
                <a:lnTo>
                  <a:pt x="0" y="0"/>
                </a:lnTo>
                <a:close/>
              </a:path>
              <a:path w="13970" h="21590">
                <a:moveTo>
                  <a:pt x="9559" y="4776"/>
                </a:moveTo>
                <a:lnTo>
                  <a:pt x="9029" y="21017"/>
                </a:lnTo>
                <a:lnTo>
                  <a:pt x="13703" y="21017"/>
                </a:lnTo>
                <a:lnTo>
                  <a:pt x="9559" y="4776"/>
                </a:lnTo>
                <a:close/>
              </a:path>
            </a:pathLst>
          </a:custGeom>
          <a:solidFill>
            <a:srgbClr val="84111C"/>
          </a:solidFill>
        </p:spPr>
        <p:txBody>
          <a:bodyPr wrap="square" lIns="0" tIns="0" rIns="0" bIns="0" rtlCol="0"/>
          <a:lstStyle/>
          <a:p>
            <a:endParaRPr dirty="0"/>
          </a:p>
        </p:txBody>
      </p:sp>
      <p:sp>
        <p:nvSpPr>
          <p:cNvPr id="171" name="bg object 171"/>
          <p:cNvSpPr/>
          <p:nvPr/>
        </p:nvSpPr>
        <p:spPr>
          <a:xfrm>
            <a:off x="8784921" y="7096811"/>
            <a:ext cx="13970" cy="21590"/>
          </a:xfrm>
          <a:custGeom>
            <a:avLst/>
            <a:gdLst/>
            <a:ahLst/>
            <a:cxnLst/>
            <a:rect l="l" t="t" r="r" b="b"/>
            <a:pathLst>
              <a:path w="13970" h="21590">
                <a:moveTo>
                  <a:pt x="0" y="0"/>
                </a:moveTo>
                <a:lnTo>
                  <a:pt x="0" y="4686"/>
                </a:lnTo>
                <a:lnTo>
                  <a:pt x="9503" y="4697"/>
                </a:lnTo>
                <a:lnTo>
                  <a:pt x="0" y="0"/>
                </a:lnTo>
                <a:close/>
              </a:path>
              <a:path w="13970" h="21590">
                <a:moveTo>
                  <a:pt x="9559" y="4776"/>
                </a:moveTo>
                <a:lnTo>
                  <a:pt x="9029" y="21017"/>
                </a:lnTo>
                <a:lnTo>
                  <a:pt x="13703" y="21017"/>
                </a:lnTo>
                <a:lnTo>
                  <a:pt x="9559" y="4776"/>
                </a:lnTo>
                <a:close/>
              </a:path>
            </a:pathLst>
          </a:custGeom>
          <a:solidFill>
            <a:srgbClr val="7E111B"/>
          </a:solidFill>
        </p:spPr>
        <p:txBody>
          <a:bodyPr wrap="square" lIns="0" tIns="0" rIns="0" bIns="0" rtlCol="0"/>
          <a:lstStyle/>
          <a:p>
            <a:endParaRPr dirty="0"/>
          </a:p>
        </p:txBody>
      </p:sp>
      <p:sp>
        <p:nvSpPr>
          <p:cNvPr id="172" name="bg object 172"/>
          <p:cNvSpPr/>
          <p:nvPr/>
        </p:nvSpPr>
        <p:spPr>
          <a:xfrm>
            <a:off x="8784921" y="7096811"/>
            <a:ext cx="13970" cy="21590"/>
          </a:xfrm>
          <a:custGeom>
            <a:avLst/>
            <a:gdLst/>
            <a:ahLst/>
            <a:cxnLst/>
            <a:rect l="l" t="t" r="r" b="b"/>
            <a:pathLst>
              <a:path w="13970" h="21590">
                <a:moveTo>
                  <a:pt x="0" y="0"/>
                </a:moveTo>
                <a:lnTo>
                  <a:pt x="0" y="4686"/>
                </a:lnTo>
                <a:lnTo>
                  <a:pt x="9503" y="4697"/>
                </a:lnTo>
                <a:lnTo>
                  <a:pt x="0" y="0"/>
                </a:lnTo>
                <a:close/>
              </a:path>
              <a:path w="13970" h="21590">
                <a:moveTo>
                  <a:pt x="9559" y="4776"/>
                </a:moveTo>
                <a:lnTo>
                  <a:pt x="9029" y="21017"/>
                </a:lnTo>
                <a:lnTo>
                  <a:pt x="13703" y="21017"/>
                </a:lnTo>
                <a:lnTo>
                  <a:pt x="9559" y="4776"/>
                </a:lnTo>
                <a:close/>
              </a:path>
            </a:pathLst>
          </a:custGeom>
          <a:solidFill>
            <a:srgbClr val="79101A"/>
          </a:solidFill>
        </p:spPr>
        <p:txBody>
          <a:bodyPr wrap="square" lIns="0" tIns="0" rIns="0" bIns="0" rtlCol="0"/>
          <a:lstStyle/>
          <a:p>
            <a:endParaRPr dirty="0"/>
          </a:p>
        </p:txBody>
      </p:sp>
      <p:sp>
        <p:nvSpPr>
          <p:cNvPr id="173" name="bg object 173"/>
          <p:cNvSpPr/>
          <p:nvPr/>
        </p:nvSpPr>
        <p:spPr>
          <a:xfrm>
            <a:off x="9206725" y="7096899"/>
            <a:ext cx="13970" cy="21590"/>
          </a:xfrm>
          <a:custGeom>
            <a:avLst/>
            <a:gdLst/>
            <a:ahLst/>
            <a:cxnLst/>
            <a:rect l="l" t="t" r="r" b="b"/>
            <a:pathLst>
              <a:path w="13970" h="21590">
                <a:moveTo>
                  <a:pt x="13728" y="4610"/>
                </a:moveTo>
                <a:lnTo>
                  <a:pt x="12941" y="0"/>
                </a:lnTo>
                <a:lnTo>
                  <a:pt x="10972" y="203"/>
                </a:lnTo>
                <a:lnTo>
                  <a:pt x="9169" y="685"/>
                </a:lnTo>
                <a:lnTo>
                  <a:pt x="8521" y="863"/>
                </a:lnTo>
                <a:lnTo>
                  <a:pt x="7620" y="1409"/>
                </a:lnTo>
                <a:lnTo>
                  <a:pt x="6489" y="2070"/>
                </a:lnTo>
                <a:lnTo>
                  <a:pt x="6045" y="2349"/>
                </a:lnTo>
                <a:lnTo>
                  <a:pt x="4724" y="3289"/>
                </a:lnTo>
                <a:lnTo>
                  <a:pt x="3111" y="5943"/>
                </a:lnTo>
                <a:lnTo>
                  <a:pt x="3022" y="6070"/>
                </a:lnTo>
                <a:lnTo>
                  <a:pt x="1447" y="8661"/>
                </a:lnTo>
                <a:lnTo>
                  <a:pt x="558" y="11506"/>
                </a:lnTo>
                <a:lnTo>
                  <a:pt x="0" y="14287"/>
                </a:lnTo>
                <a:lnTo>
                  <a:pt x="38" y="21082"/>
                </a:lnTo>
                <a:lnTo>
                  <a:pt x="4699" y="20929"/>
                </a:lnTo>
                <a:lnTo>
                  <a:pt x="4178" y="4610"/>
                </a:lnTo>
                <a:lnTo>
                  <a:pt x="13728" y="4610"/>
                </a:lnTo>
                <a:close/>
              </a:path>
            </a:pathLst>
          </a:custGeom>
          <a:solidFill>
            <a:srgbClr val="F0606D"/>
          </a:solidFill>
        </p:spPr>
        <p:txBody>
          <a:bodyPr wrap="square" lIns="0" tIns="0" rIns="0" bIns="0" rtlCol="0"/>
          <a:lstStyle/>
          <a:p>
            <a:endParaRPr dirty="0"/>
          </a:p>
        </p:txBody>
      </p:sp>
      <p:sp>
        <p:nvSpPr>
          <p:cNvPr id="174" name="bg object 174"/>
          <p:cNvSpPr/>
          <p:nvPr/>
        </p:nvSpPr>
        <p:spPr>
          <a:xfrm>
            <a:off x="9206763" y="7096887"/>
            <a:ext cx="13970" cy="21590"/>
          </a:xfrm>
          <a:custGeom>
            <a:avLst/>
            <a:gdLst/>
            <a:ahLst/>
            <a:cxnLst/>
            <a:rect l="l" t="t" r="r" b="b"/>
            <a:pathLst>
              <a:path w="13970" h="21590">
                <a:moveTo>
                  <a:pt x="12911" y="0"/>
                </a:moveTo>
                <a:lnTo>
                  <a:pt x="0" y="21091"/>
                </a:lnTo>
                <a:lnTo>
                  <a:pt x="4660" y="20942"/>
                </a:lnTo>
                <a:lnTo>
                  <a:pt x="4147" y="4620"/>
                </a:lnTo>
                <a:lnTo>
                  <a:pt x="13690" y="4620"/>
                </a:lnTo>
                <a:lnTo>
                  <a:pt x="12911" y="0"/>
                </a:lnTo>
                <a:close/>
              </a:path>
            </a:pathLst>
          </a:custGeom>
          <a:solidFill>
            <a:srgbClr val="EF5B69"/>
          </a:solidFill>
        </p:spPr>
        <p:txBody>
          <a:bodyPr wrap="square" lIns="0" tIns="0" rIns="0" bIns="0" rtlCol="0"/>
          <a:lstStyle/>
          <a:p>
            <a:endParaRPr dirty="0"/>
          </a:p>
        </p:txBody>
      </p:sp>
      <p:sp>
        <p:nvSpPr>
          <p:cNvPr id="175" name="bg object 175"/>
          <p:cNvSpPr/>
          <p:nvPr/>
        </p:nvSpPr>
        <p:spPr>
          <a:xfrm>
            <a:off x="9206763" y="7096887"/>
            <a:ext cx="13970" cy="21590"/>
          </a:xfrm>
          <a:custGeom>
            <a:avLst/>
            <a:gdLst/>
            <a:ahLst/>
            <a:cxnLst/>
            <a:rect l="l" t="t" r="r" b="b"/>
            <a:pathLst>
              <a:path w="13970" h="21590">
                <a:moveTo>
                  <a:pt x="12911" y="0"/>
                </a:moveTo>
                <a:lnTo>
                  <a:pt x="0" y="21091"/>
                </a:lnTo>
                <a:lnTo>
                  <a:pt x="4660" y="20942"/>
                </a:lnTo>
                <a:lnTo>
                  <a:pt x="4147" y="4620"/>
                </a:lnTo>
                <a:lnTo>
                  <a:pt x="13690" y="4620"/>
                </a:lnTo>
                <a:lnTo>
                  <a:pt x="12911" y="0"/>
                </a:lnTo>
                <a:close/>
              </a:path>
            </a:pathLst>
          </a:custGeom>
          <a:solidFill>
            <a:srgbClr val="EF5462"/>
          </a:solidFill>
        </p:spPr>
        <p:txBody>
          <a:bodyPr wrap="square" lIns="0" tIns="0" rIns="0" bIns="0" rtlCol="0"/>
          <a:lstStyle/>
          <a:p>
            <a:endParaRPr dirty="0"/>
          </a:p>
        </p:txBody>
      </p:sp>
      <p:sp>
        <p:nvSpPr>
          <p:cNvPr id="176" name="bg object 176"/>
          <p:cNvSpPr/>
          <p:nvPr/>
        </p:nvSpPr>
        <p:spPr>
          <a:xfrm>
            <a:off x="9206763" y="7096887"/>
            <a:ext cx="13970" cy="21590"/>
          </a:xfrm>
          <a:custGeom>
            <a:avLst/>
            <a:gdLst/>
            <a:ahLst/>
            <a:cxnLst/>
            <a:rect l="l" t="t" r="r" b="b"/>
            <a:pathLst>
              <a:path w="13970" h="21590">
                <a:moveTo>
                  <a:pt x="12911" y="0"/>
                </a:moveTo>
                <a:lnTo>
                  <a:pt x="0" y="21091"/>
                </a:lnTo>
                <a:lnTo>
                  <a:pt x="4660" y="20942"/>
                </a:lnTo>
                <a:lnTo>
                  <a:pt x="4147" y="4620"/>
                </a:lnTo>
                <a:lnTo>
                  <a:pt x="13690" y="4620"/>
                </a:lnTo>
                <a:lnTo>
                  <a:pt x="12911" y="0"/>
                </a:lnTo>
                <a:close/>
              </a:path>
            </a:pathLst>
          </a:custGeom>
          <a:solidFill>
            <a:srgbClr val="EE4E5D"/>
          </a:solidFill>
        </p:spPr>
        <p:txBody>
          <a:bodyPr wrap="square" lIns="0" tIns="0" rIns="0" bIns="0" rtlCol="0"/>
          <a:lstStyle/>
          <a:p>
            <a:endParaRPr dirty="0"/>
          </a:p>
        </p:txBody>
      </p:sp>
      <p:sp>
        <p:nvSpPr>
          <p:cNvPr id="177" name="bg object 177"/>
          <p:cNvSpPr/>
          <p:nvPr/>
        </p:nvSpPr>
        <p:spPr>
          <a:xfrm>
            <a:off x="9206763" y="7096887"/>
            <a:ext cx="13970" cy="21590"/>
          </a:xfrm>
          <a:custGeom>
            <a:avLst/>
            <a:gdLst/>
            <a:ahLst/>
            <a:cxnLst/>
            <a:rect l="l" t="t" r="r" b="b"/>
            <a:pathLst>
              <a:path w="13970" h="21590">
                <a:moveTo>
                  <a:pt x="12911" y="0"/>
                </a:moveTo>
                <a:lnTo>
                  <a:pt x="0" y="21091"/>
                </a:lnTo>
                <a:lnTo>
                  <a:pt x="4660" y="20942"/>
                </a:lnTo>
                <a:lnTo>
                  <a:pt x="4147" y="4620"/>
                </a:lnTo>
                <a:lnTo>
                  <a:pt x="13690" y="4620"/>
                </a:lnTo>
                <a:lnTo>
                  <a:pt x="12911" y="0"/>
                </a:lnTo>
                <a:close/>
              </a:path>
            </a:pathLst>
          </a:custGeom>
          <a:solidFill>
            <a:srgbClr val="ED4554"/>
          </a:solidFill>
        </p:spPr>
        <p:txBody>
          <a:bodyPr wrap="square" lIns="0" tIns="0" rIns="0" bIns="0" rtlCol="0"/>
          <a:lstStyle/>
          <a:p>
            <a:endParaRPr dirty="0"/>
          </a:p>
        </p:txBody>
      </p:sp>
      <p:sp>
        <p:nvSpPr>
          <p:cNvPr id="178" name="bg object 178"/>
          <p:cNvSpPr/>
          <p:nvPr/>
        </p:nvSpPr>
        <p:spPr>
          <a:xfrm>
            <a:off x="9206763" y="7096887"/>
            <a:ext cx="13970" cy="21590"/>
          </a:xfrm>
          <a:custGeom>
            <a:avLst/>
            <a:gdLst/>
            <a:ahLst/>
            <a:cxnLst/>
            <a:rect l="l" t="t" r="r" b="b"/>
            <a:pathLst>
              <a:path w="13970" h="21590">
                <a:moveTo>
                  <a:pt x="12911" y="0"/>
                </a:moveTo>
                <a:lnTo>
                  <a:pt x="0" y="21091"/>
                </a:lnTo>
                <a:lnTo>
                  <a:pt x="4660" y="20942"/>
                </a:lnTo>
                <a:lnTo>
                  <a:pt x="4147" y="4620"/>
                </a:lnTo>
                <a:lnTo>
                  <a:pt x="13690" y="4620"/>
                </a:lnTo>
                <a:lnTo>
                  <a:pt x="12911" y="0"/>
                </a:lnTo>
                <a:close/>
              </a:path>
            </a:pathLst>
          </a:custGeom>
          <a:solidFill>
            <a:srgbClr val="EC394A"/>
          </a:solidFill>
        </p:spPr>
        <p:txBody>
          <a:bodyPr wrap="square" lIns="0" tIns="0" rIns="0" bIns="0" rtlCol="0"/>
          <a:lstStyle/>
          <a:p>
            <a:endParaRPr dirty="0"/>
          </a:p>
        </p:txBody>
      </p:sp>
      <p:sp>
        <p:nvSpPr>
          <p:cNvPr id="179" name="bg object 179"/>
          <p:cNvSpPr/>
          <p:nvPr/>
        </p:nvSpPr>
        <p:spPr>
          <a:xfrm>
            <a:off x="9206763" y="7096887"/>
            <a:ext cx="13970" cy="21590"/>
          </a:xfrm>
          <a:custGeom>
            <a:avLst/>
            <a:gdLst/>
            <a:ahLst/>
            <a:cxnLst/>
            <a:rect l="l" t="t" r="r" b="b"/>
            <a:pathLst>
              <a:path w="13970" h="21590">
                <a:moveTo>
                  <a:pt x="12911" y="0"/>
                </a:moveTo>
                <a:lnTo>
                  <a:pt x="0" y="21091"/>
                </a:lnTo>
                <a:lnTo>
                  <a:pt x="4660" y="20942"/>
                </a:lnTo>
                <a:lnTo>
                  <a:pt x="4147" y="4620"/>
                </a:lnTo>
                <a:lnTo>
                  <a:pt x="13690" y="4620"/>
                </a:lnTo>
                <a:lnTo>
                  <a:pt x="12911" y="0"/>
                </a:lnTo>
                <a:close/>
              </a:path>
            </a:pathLst>
          </a:custGeom>
          <a:solidFill>
            <a:srgbClr val="EB1F31"/>
          </a:solidFill>
        </p:spPr>
        <p:txBody>
          <a:bodyPr wrap="square" lIns="0" tIns="0" rIns="0" bIns="0" rtlCol="0"/>
          <a:lstStyle/>
          <a:p>
            <a:endParaRPr dirty="0"/>
          </a:p>
        </p:txBody>
      </p:sp>
      <p:sp>
        <p:nvSpPr>
          <p:cNvPr id="180" name="bg object 180"/>
          <p:cNvSpPr/>
          <p:nvPr/>
        </p:nvSpPr>
        <p:spPr>
          <a:xfrm>
            <a:off x="9206763" y="7096887"/>
            <a:ext cx="13970" cy="21590"/>
          </a:xfrm>
          <a:custGeom>
            <a:avLst/>
            <a:gdLst/>
            <a:ahLst/>
            <a:cxnLst/>
            <a:rect l="l" t="t" r="r" b="b"/>
            <a:pathLst>
              <a:path w="13970" h="21590">
                <a:moveTo>
                  <a:pt x="12911" y="0"/>
                </a:moveTo>
                <a:lnTo>
                  <a:pt x="0" y="21091"/>
                </a:lnTo>
                <a:lnTo>
                  <a:pt x="4660" y="20942"/>
                </a:lnTo>
                <a:lnTo>
                  <a:pt x="4147" y="4620"/>
                </a:lnTo>
                <a:lnTo>
                  <a:pt x="13690" y="4620"/>
                </a:lnTo>
                <a:lnTo>
                  <a:pt x="12911" y="0"/>
                </a:lnTo>
                <a:close/>
              </a:path>
            </a:pathLst>
          </a:custGeom>
          <a:solidFill>
            <a:srgbClr val="E61E30"/>
          </a:solidFill>
        </p:spPr>
        <p:txBody>
          <a:bodyPr wrap="square" lIns="0" tIns="0" rIns="0" bIns="0" rtlCol="0"/>
          <a:lstStyle/>
          <a:p>
            <a:endParaRPr dirty="0"/>
          </a:p>
        </p:txBody>
      </p:sp>
      <p:sp>
        <p:nvSpPr>
          <p:cNvPr id="181" name="bg object 181"/>
          <p:cNvSpPr/>
          <p:nvPr/>
        </p:nvSpPr>
        <p:spPr>
          <a:xfrm>
            <a:off x="9206763" y="7096887"/>
            <a:ext cx="13970" cy="21590"/>
          </a:xfrm>
          <a:custGeom>
            <a:avLst/>
            <a:gdLst/>
            <a:ahLst/>
            <a:cxnLst/>
            <a:rect l="l" t="t" r="r" b="b"/>
            <a:pathLst>
              <a:path w="13970" h="21590">
                <a:moveTo>
                  <a:pt x="12911" y="0"/>
                </a:moveTo>
                <a:lnTo>
                  <a:pt x="0" y="21091"/>
                </a:lnTo>
                <a:lnTo>
                  <a:pt x="4660" y="20942"/>
                </a:lnTo>
                <a:lnTo>
                  <a:pt x="4147" y="4620"/>
                </a:lnTo>
                <a:lnTo>
                  <a:pt x="13690" y="4620"/>
                </a:lnTo>
                <a:lnTo>
                  <a:pt x="12911" y="0"/>
                </a:lnTo>
                <a:close/>
              </a:path>
            </a:pathLst>
          </a:custGeom>
          <a:solidFill>
            <a:srgbClr val="E11E2F"/>
          </a:solidFill>
        </p:spPr>
        <p:txBody>
          <a:bodyPr wrap="square" lIns="0" tIns="0" rIns="0" bIns="0" rtlCol="0"/>
          <a:lstStyle/>
          <a:p>
            <a:endParaRPr dirty="0"/>
          </a:p>
        </p:txBody>
      </p:sp>
      <p:sp>
        <p:nvSpPr>
          <p:cNvPr id="182" name="bg object 182"/>
          <p:cNvSpPr/>
          <p:nvPr/>
        </p:nvSpPr>
        <p:spPr>
          <a:xfrm>
            <a:off x="9206763" y="7096887"/>
            <a:ext cx="13970" cy="21590"/>
          </a:xfrm>
          <a:custGeom>
            <a:avLst/>
            <a:gdLst/>
            <a:ahLst/>
            <a:cxnLst/>
            <a:rect l="l" t="t" r="r" b="b"/>
            <a:pathLst>
              <a:path w="13970" h="21590">
                <a:moveTo>
                  <a:pt x="12911" y="0"/>
                </a:moveTo>
                <a:lnTo>
                  <a:pt x="0" y="21091"/>
                </a:lnTo>
                <a:lnTo>
                  <a:pt x="4660" y="20942"/>
                </a:lnTo>
                <a:lnTo>
                  <a:pt x="4147" y="4620"/>
                </a:lnTo>
                <a:lnTo>
                  <a:pt x="13690" y="4620"/>
                </a:lnTo>
                <a:lnTo>
                  <a:pt x="12911" y="0"/>
                </a:lnTo>
                <a:close/>
              </a:path>
            </a:pathLst>
          </a:custGeom>
          <a:solidFill>
            <a:srgbClr val="DD1D2E"/>
          </a:solidFill>
        </p:spPr>
        <p:txBody>
          <a:bodyPr wrap="square" lIns="0" tIns="0" rIns="0" bIns="0" rtlCol="0"/>
          <a:lstStyle/>
          <a:p>
            <a:endParaRPr dirty="0"/>
          </a:p>
        </p:txBody>
      </p:sp>
      <p:sp>
        <p:nvSpPr>
          <p:cNvPr id="183" name="bg object 183"/>
          <p:cNvSpPr/>
          <p:nvPr/>
        </p:nvSpPr>
        <p:spPr>
          <a:xfrm>
            <a:off x="9206763" y="7096887"/>
            <a:ext cx="13970" cy="21590"/>
          </a:xfrm>
          <a:custGeom>
            <a:avLst/>
            <a:gdLst/>
            <a:ahLst/>
            <a:cxnLst/>
            <a:rect l="l" t="t" r="r" b="b"/>
            <a:pathLst>
              <a:path w="13970" h="21590">
                <a:moveTo>
                  <a:pt x="12911" y="0"/>
                </a:moveTo>
                <a:lnTo>
                  <a:pt x="0" y="21091"/>
                </a:lnTo>
                <a:lnTo>
                  <a:pt x="4660" y="20942"/>
                </a:lnTo>
                <a:lnTo>
                  <a:pt x="4147" y="4620"/>
                </a:lnTo>
                <a:lnTo>
                  <a:pt x="13690" y="4620"/>
                </a:lnTo>
                <a:lnTo>
                  <a:pt x="12911" y="0"/>
                </a:lnTo>
                <a:close/>
              </a:path>
            </a:pathLst>
          </a:custGeom>
          <a:solidFill>
            <a:srgbClr val="D71D2D"/>
          </a:solidFill>
        </p:spPr>
        <p:txBody>
          <a:bodyPr wrap="square" lIns="0" tIns="0" rIns="0" bIns="0" rtlCol="0"/>
          <a:lstStyle/>
          <a:p>
            <a:endParaRPr dirty="0"/>
          </a:p>
        </p:txBody>
      </p:sp>
      <p:sp>
        <p:nvSpPr>
          <p:cNvPr id="184" name="bg object 184"/>
          <p:cNvSpPr/>
          <p:nvPr/>
        </p:nvSpPr>
        <p:spPr>
          <a:xfrm>
            <a:off x="9206763" y="7096887"/>
            <a:ext cx="13970" cy="21590"/>
          </a:xfrm>
          <a:custGeom>
            <a:avLst/>
            <a:gdLst/>
            <a:ahLst/>
            <a:cxnLst/>
            <a:rect l="l" t="t" r="r" b="b"/>
            <a:pathLst>
              <a:path w="13970" h="21590">
                <a:moveTo>
                  <a:pt x="12911" y="0"/>
                </a:moveTo>
                <a:lnTo>
                  <a:pt x="0" y="21091"/>
                </a:lnTo>
                <a:lnTo>
                  <a:pt x="4660" y="20942"/>
                </a:lnTo>
                <a:lnTo>
                  <a:pt x="4147" y="4620"/>
                </a:lnTo>
                <a:lnTo>
                  <a:pt x="13690" y="4620"/>
                </a:lnTo>
                <a:lnTo>
                  <a:pt x="12911" y="0"/>
                </a:lnTo>
                <a:close/>
              </a:path>
            </a:pathLst>
          </a:custGeom>
          <a:solidFill>
            <a:srgbClr val="D21C2C"/>
          </a:solidFill>
        </p:spPr>
        <p:txBody>
          <a:bodyPr wrap="square" lIns="0" tIns="0" rIns="0" bIns="0" rtlCol="0"/>
          <a:lstStyle/>
          <a:p>
            <a:endParaRPr dirty="0"/>
          </a:p>
        </p:txBody>
      </p:sp>
      <p:sp>
        <p:nvSpPr>
          <p:cNvPr id="185" name="bg object 185"/>
          <p:cNvSpPr/>
          <p:nvPr/>
        </p:nvSpPr>
        <p:spPr>
          <a:xfrm>
            <a:off x="9206763" y="7096887"/>
            <a:ext cx="13970" cy="21590"/>
          </a:xfrm>
          <a:custGeom>
            <a:avLst/>
            <a:gdLst/>
            <a:ahLst/>
            <a:cxnLst/>
            <a:rect l="l" t="t" r="r" b="b"/>
            <a:pathLst>
              <a:path w="13970" h="21590">
                <a:moveTo>
                  <a:pt x="12911" y="0"/>
                </a:moveTo>
                <a:lnTo>
                  <a:pt x="0" y="21091"/>
                </a:lnTo>
                <a:lnTo>
                  <a:pt x="4660" y="20942"/>
                </a:lnTo>
                <a:lnTo>
                  <a:pt x="4147" y="4620"/>
                </a:lnTo>
                <a:lnTo>
                  <a:pt x="13690" y="4620"/>
                </a:lnTo>
                <a:lnTo>
                  <a:pt x="12911" y="0"/>
                </a:lnTo>
                <a:close/>
              </a:path>
            </a:pathLst>
          </a:custGeom>
          <a:solidFill>
            <a:srgbClr val="CF1B2C"/>
          </a:solidFill>
        </p:spPr>
        <p:txBody>
          <a:bodyPr wrap="square" lIns="0" tIns="0" rIns="0" bIns="0" rtlCol="0"/>
          <a:lstStyle/>
          <a:p>
            <a:endParaRPr dirty="0"/>
          </a:p>
        </p:txBody>
      </p:sp>
      <p:sp>
        <p:nvSpPr>
          <p:cNvPr id="186" name="bg object 186"/>
          <p:cNvSpPr/>
          <p:nvPr/>
        </p:nvSpPr>
        <p:spPr>
          <a:xfrm>
            <a:off x="9206763" y="7096887"/>
            <a:ext cx="13970" cy="21590"/>
          </a:xfrm>
          <a:custGeom>
            <a:avLst/>
            <a:gdLst/>
            <a:ahLst/>
            <a:cxnLst/>
            <a:rect l="l" t="t" r="r" b="b"/>
            <a:pathLst>
              <a:path w="13970" h="21590">
                <a:moveTo>
                  <a:pt x="12911" y="0"/>
                </a:moveTo>
                <a:lnTo>
                  <a:pt x="0" y="21091"/>
                </a:lnTo>
                <a:lnTo>
                  <a:pt x="4660" y="20942"/>
                </a:lnTo>
                <a:lnTo>
                  <a:pt x="4147" y="4620"/>
                </a:lnTo>
                <a:lnTo>
                  <a:pt x="13690" y="4620"/>
                </a:lnTo>
                <a:lnTo>
                  <a:pt x="12911" y="0"/>
                </a:lnTo>
                <a:close/>
              </a:path>
            </a:pathLst>
          </a:custGeom>
          <a:solidFill>
            <a:srgbClr val="C91B2B"/>
          </a:solidFill>
        </p:spPr>
        <p:txBody>
          <a:bodyPr wrap="square" lIns="0" tIns="0" rIns="0" bIns="0" rtlCol="0"/>
          <a:lstStyle/>
          <a:p>
            <a:endParaRPr dirty="0"/>
          </a:p>
        </p:txBody>
      </p:sp>
      <p:sp>
        <p:nvSpPr>
          <p:cNvPr id="187" name="bg object 187"/>
          <p:cNvSpPr/>
          <p:nvPr/>
        </p:nvSpPr>
        <p:spPr>
          <a:xfrm>
            <a:off x="9206763" y="7096887"/>
            <a:ext cx="13970" cy="21590"/>
          </a:xfrm>
          <a:custGeom>
            <a:avLst/>
            <a:gdLst/>
            <a:ahLst/>
            <a:cxnLst/>
            <a:rect l="l" t="t" r="r" b="b"/>
            <a:pathLst>
              <a:path w="13970" h="21590">
                <a:moveTo>
                  <a:pt x="12911" y="0"/>
                </a:moveTo>
                <a:lnTo>
                  <a:pt x="0" y="21091"/>
                </a:lnTo>
                <a:lnTo>
                  <a:pt x="4660" y="20942"/>
                </a:lnTo>
                <a:lnTo>
                  <a:pt x="4147" y="4620"/>
                </a:lnTo>
                <a:lnTo>
                  <a:pt x="13690" y="4620"/>
                </a:lnTo>
                <a:lnTo>
                  <a:pt x="12911" y="0"/>
                </a:lnTo>
                <a:close/>
              </a:path>
            </a:pathLst>
          </a:custGeom>
          <a:solidFill>
            <a:srgbClr val="C51A2A"/>
          </a:solidFill>
        </p:spPr>
        <p:txBody>
          <a:bodyPr wrap="square" lIns="0" tIns="0" rIns="0" bIns="0" rtlCol="0"/>
          <a:lstStyle/>
          <a:p>
            <a:endParaRPr dirty="0"/>
          </a:p>
        </p:txBody>
      </p:sp>
      <p:sp>
        <p:nvSpPr>
          <p:cNvPr id="188" name="bg object 188"/>
          <p:cNvSpPr/>
          <p:nvPr/>
        </p:nvSpPr>
        <p:spPr>
          <a:xfrm>
            <a:off x="9206763" y="7096887"/>
            <a:ext cx="13970" cy="21590"/>
          </a:xfrm>
          <a:custGeom>
            <a:avLst/>
            <a:gdLst/>
            <a:ahLst/>
            <a:cxnLst/>
            <a:rect l="l" t="t" r="r" b="b"/>
            <a:pathLst>
              <a:path w="13970" h="21590">
                <a:moveTo>
                  <a:pt x="12911" y="0"/>
                </a:moveTo>
                <a:lnTo>
                  <a:pt x="0" y="21091"/>
                </a:lnTo>
                <a:lnTo>
                  <a:pt x="4660" y="20942"/>
                </a:lnTo>
                <a:lnTo>
                  <a:pt x="4147" y="4620"/>
                </a:lnTo>
                <a:lnTo>
                  <a:pt x="13690" y="4620"/>
                </a:lnTo>
                <a:lnTo>
                  <a:pt x="12911" y="0"/>
                </a:lnTo>
                <a:close/>
              </a:path>
            </a:pathLst>
          </a:custGeom>
          <a:solidFill>
            <a:srgbClr val="C11829"/>
          </a:solidFill>
        </p:spPr>
        <p:txBody>
          <a:bodyPr wrap="square" lIns="0" tIns="0" rIns="0" bIns="0" rtlCol="0"/>
          <a:lstStyle/>
          <a:p>
            <a:endParaRPr dirty="0"/>
          </a:p>
        </p:txBody>
      </p:sp>
      <p:sp>
        <p:nvSpPr>
          <p:cNvPr id="189" name="bg object 189"/>
          <p:cNvSpPr/>
          <p:nvPr/>
        </p:nvSpPr>
        <p:spPr>
          <a:xfrm>
            <a:off x="9206763" y="7096887"/>
            <a:ext cx="13970" cy="21590"/>
          </a:xfrm>
          <a:custGeom>
            <a:avLst/>
            <a:gdLst/>
            <a:ahLst/>
            <a:cxnLst/>
            <a:rect l="l" t="t" r="r" b="b"/>
            <a:pathLst>
              <a:path w="13970" h="21590">
                <a:moveTo>
                  <a:pt x="12911" y="0"/>
                </a:moveTo>
                <a:lnTo>
                  <a:pt x="0" y="21091"/>
                </a:lnTo>
                <a:lnTo>
                  <a:pt x="4660" y="20942"/>
                </a:lnTo>
                <a:lnTo>
                  <a:pt x="4147" y="4620"/>
                </a:lnTo>
                <a:lnTo>
                  <a:pt x="13690" y="4620"/>
                </a:lnTo>
                <a:lnTo>
                  <a:pt x="12911" y="0"/>
                </a:lnTo>
                <a:close/>
              </a:path>
            </a:pathLst>
          </a:custGeom>
          <a:solidFill>
            <a:srgbClr val="BB1828"/>
          </a:solidFill>
        </p:spPr>
        <p:txBody>
          <a:bodyPr wrap="square" lIns="0" tIns="0" rIns="0" bIns="0" rtlCol="0"/>
          <a:lstStyle/>
          <a:p>
            <a:endParaRPr dirty="0"/>
          </a:p>
        </p:txBody>
      </p:sp>
      <p:sp>
        <p:nvSpPr>
          <p:cNvPr id="190" name="bg object 190"/>
          <p:cNvSpPr/>
          <p:nvPr/>
        </p:nvSpPr>
        <p:spPr>
          <a:xfrm>
            <a:off x="9206763" y="7096887"/>
            <a:ext cx="13970" cy="21590"/>
          </a:xfrm>
          <a:custGeom>
            <a:avLst/>
            <a:gdLst/>
            <a:ahLst/>
            <a:cxnLst/>
            <a:rect l="l" t="t" r="r" b="b"/>
            <a:pathLst>
              <a:path w="13970" h="21590">
                <a:moveTo>
                  <a:pt x="12911" y="0"/>
                </a:moveTo>
                <a:lnTo>
                  <a:pt x="0" y="21091"/>
                </a:lnTo>
                <a:lnTo>
                  <a:pt x="4660" y="20942"/>
                </a:lnTo>
                <a:lnTo>
                  <a:pt x="4147" y="4620"/>
                </a:lnTo>
                <a:lnTo>
                  <a:pt x="13690" y="4620"/>
                </a:lnTo>
                <a:lnTo>
                  <a:pt x="12911" y="0"/>
                </a:lnTo>
                <a:close/>
              </a:path>
            </a:pathLst>
          </a:custGeom>
          <a:solidFill>
            <a:srgbClr val="B71727"/>
          </a:solidFill>
        </p:spPr>
        <p:txBody>
          <a:bodyPr wrap="square" lIns="0" tIns="0" rIns="0" bIns="0" rtlCol="0"/>
          <a:lstStyle/>
          <a:p>
            <a:endParaRPr dirty="0"/>
          </a:p>
        </p:txBody>
      </p:sp>
      <p:sp>
        <p:nvSpPr>
          <p:cNvPr id="191" name="bg object 191"/>
          <p:cNvSpPr/>
          <p:nvPr/>
        </p:nvSpPr>
        <p:spPr>
          <a:xfrm>
            <a:off x="9206763" y="7096887"/>
            <a:ext cx="13970" cy="21590"/>
          </a:xfrm>
          <a:custGeom>
            <a:avLst/>
            <a:gdLst/>
            <a:ahLst/>
            <a:cxnLst/>
            <a:rect l="l" t="t" r="r" b="b"/>
            <a:pathLst>
              <a:path w="13970" h="21590">
                <a:moveTo>
                  <a:pt x="12914" y="0"/>
                </a:moveTo>
                <a:lnTo>
                  <a:pt x="0" y="21087"/>
                </a:lnTo>
                <a:lnTo>
                  <a:pt x="1991" y="21023"/>
                </a:lnTo>
                <a:lnTo>
                  <a:pt x="2118" y="20769"/>
                </a:lnTo>
                <a:lnTo>
                  <a:pt x="2220" y="20312"/>
                </a:lnTo>
                <a:lnTo>
                  <a:pt x="2486" y="20020"/>
                </a:lnTo>
                <a:lnTo>
                  <a:pt x="4640" y="20020"/>
                </a:lnTo>
                <a:lnTo>
                  <a:pt x="4137" y="4615"/>
                </a:lnTo>
                <a:lnTo>
                  <a:pt x="13690" y="4615"/>
                </a:lnTo>
                <a:lnTo>
                  <a:pt x="12914" y="0"/>
                </a:lnTo>
                <a:close/>
              </a:path>
              <a:path w="13970" h="21590">
                <a:moveTo>
                  <a:pt x="4640" y="20020"/>
                </a:moveTo>
                <a:lnTo>
                  <a:pt x="2486" y="20020"/>
                </a:lnTo>
                <a:lnTo>
                  <a:pt x="2575" y="20769"/>
                </a:lnTo>
                <a:lnTo>
                  <a:pt x="2931" y="20998"/>
                </a:lnTo>
                <a:lnTo>
                  <a:pt x="4671" y="20944"/>
                </a:lnTo>
                <a:lnTo>
                  <a:pt x="4640" y="20020"/>
                </a:lnTo>
                <a:close/>
              </a:path>
            </a:pathLst>
          </a:custGeom>
          <a:solidFill>
            <a:srgbClr val="B31725"/>
          </a:solidFill>
        </p:spPr>
        <p:txBody>
          <a:bodyPr wrap="square" lIns="0" tIns="0" rIns="0" bIns="0" rtlCol="0"/>
          <a:lstStyle/>
          <a:p>
            <a:endParaRPr dirty="0"/>
          </a:p>
        </p:txBody>
      </p:sp>
      <p:sp>
        <p:nvSpPr>
          <p:cNvPr id="192" name="bg object 192"/>
          <p:cNvSpPr/>
          <p:nvPr/>
        </p:nvSpPr>
        <p:spPr>
          <a:xfrm>
            <a:off x="9206762" y="7096887"/>
            <a:ext cx="13970" cy="21590"/>
          </a:xfrm>
          <a:custGeom>
            <a:avLst/>
            <a:gdLst/>
            <a:ahLst/>
            <a:cxnLst/>
            <a:rect l="l" t="t" r="r" b="b"/>
            <a:pathLst>
              <a:path w="13970" h="21590">
                <a:moveTo>
                  <a:pt x="12914" y="0"/>
                </a:moveTo>
                <a:lnTo>
                  <a:pt x="0" y="21092"/>
                </a:lnTo>
                <a:lnTo>
                  <a:pt x="1507" y="21046"/>
                </a:lnTo>
                <a:lnTo>
                  <a:pt x="2180" y="16525"/>
                </a:lnTo>
                <a:lnTo>
                  <a:pt x="4526" y="16525"/>
                </a:lnTo>
                <a:lnTo>
                  <a:pt x="4140" y="4622"/>
                </a:lnTo>
                <a:lnTo>
                  <a:pt x="13591" y="4622"/>
                </a:lnTo>
                <a:lnTo>
                  <a:pt x="12914" y="0"/>
                </a:lnTo>
                <a:close/>
              </a:path>
              <a:path w="13970" h="21590">
                <a:moveTo>
                  <a:pt x="4526" y="16525"/>
                </a:moveTo>
                <a:lnTo>
                  <a:pt x="2180" y="16525"/>
                </a:lnTo>
                <a:lnTo>
                  <a:pt x="2892" y="16703"/>
                </a:lnTo>
                <a:lnTo>
                  <a:pt x="2935" y="17465"/>
                </a:lnTo>
                <a:lnTo>
                  <a:pt x="3349" y="20944"/>
                </a:lnTo>
                <a:lnTo>
                  <a:pt x="4657" y="20944"/>
                </a:lnTo>
                <a:lnTo>
                  <a:pt x="4526" y="16525"/>
                </a:lnTo>
                <a:close/>
              </a:path>
              <a:path w="13970" h="21590">
                <a:moveTo>
                  <a:pt x="13690" y="4613"/>
                </a:moveTo>
                <a:close/>
              </a:path>
            </a:pathLst>
          </a:custGeom>
          <a:solidFill>
            <a:srgbClr val="AD1624"/>
          </a:solidFill>
        </p:spPr>
        <p:txBody>
          <a:bodyPr wrap="square" lIns="0" tIns="0" rIns="0" bIns="0" rtlCol="0"/>
          <a:lstStyle/>
          <a:p>
            <a:endParaRPr dirty="0"/>
          </a:p>
        </p:txBody>
      </p:sp>
      <p:sp>
        <p:nvSpPr>
          <p:cNvPr id="193" name="bg object 193"/>
          <p:cNvSpPr/>
          <p:nvPr/>
        </p:nvSpPr>
        <p:spPr>
          <a:xfrm>
            <a:off x="9206728" y="7096887"/>
            <a:ext cx="13970" cy="21590"/>
          </a:xfrm>
          <a:custGeom>
            <a:avLst/>
            <a:gdLst/>
            <a:ahLst/>
            <a:cxnLst/>
            <a:rect l="l" t="t" r="r" b="b"/>
            <a:pathLst>
              <a:path w="13970" h="21590">
                <a:moveTo>
                  <a:pt x="1696" y="15450"/>
                </a:moveTo>
                <a:lnTo>
                  <a:pt x="0" y="20188"/>
                </a:lnTo>
                <a:lnTo>
                  <a:pt x="33" y="21086"/>
                </a:lnTo>
                <a:lnTo>
                  <a:pt x="1219" y="21048"/>
                </a:lnTo>
                <a:lnTo>
                  <a:pt x="1696" y="15450"/>
                </a:lnTo>
                <a:close/>
              </a:path>
              <a:path w="13970" h="21590">
                <a:moveTo>
                  <a:pt x="4288" y="8207"/>
                </a:moveTo>
                <a:lnTo>
                  <a:pt x="2332" y="13672"/>
                </a:lnTo>
                <a:lnTo>
                  <a:pt x="2933" y="13771"/>
                </a:lnTo>
                <a:lnTo>
                  <a:pt x="3416" y="13949"/>
                </a:lnTo>
                <a:lnTo>
                  <a:pt x="3505" y="18851"/>
                </a:lnTo>
                <a:lnTo>
                  <a:pt x="3611" y="20188"/>
                </a:lnTo>
                <a:lnTo>
                  <a:pt x="3721" y="20972"/>
                </a:lnTo>
                <a:lnTo>
                  <a:pt x="4694" y="20935"/>
                </a:lnTo>
                <a:lnTo>
                  <a:pt x="4288" y="8207"/>
                </a:lnTo>
                <a:close/>
              </a:path>
              <a:path w="13970" h="21590">
                <a:moveTo>
                  <a:pt x="1854" y="13594"/>
                </a:moveTo>
                <a:lnTo>
                  <a:pt x="1696" y="15450"/>
                </a:lnTo>
                <a:lnTo>
                  <a:pt x="2332" y="13672"/>
                </a:lnTo>
                <a:lnTo>
                  <a:pt x="1854" y="13594"/>
                </a:lnTo>
                <a:close/>
              </a:path>
              <a:path w="13970" h="21590">
                <a:moveTo>
                  <a:pt x="5575" y="4615"/>
                </a:moveTo>
                <a:lnTo>
                  <a:pt x="4178" y="4615"/>
                </a:lnTo>
                <a:lnTo>
                  <a:pt x="4288" y="8207"/>
                </a:lnTo>
                <a:lnTo>
                  <a:pt x="5575" y="4615"/>
                </a:lnTo>
                <a:close/>
              </a:path>
              <a:path w="13970" h="21590">
                <a:moveTo>
                  <a:pt x="12942" y="0"/>
                </a:moveTo>
                <a:lnTo>
                  <a:pt x="5575" y="4615"/>
                </a:lnTo>
                <a:lnTo>
                  <a:pt x="13724" y="4615"/>
                </a:lnTo>
                <a:lnTo>
                  <a:pt x="12942" y="0"/>
                </a:lnTo>
                <a:close/>
              </a:path>
            </a:pathLst>
          </a:custGeom>
          <a:solidFill>
            <a:srgbClr val="A91523"/>
          </a:solidFill>
        </p:spPr>
        <p:txBody>
          <a:bodyPr wrap="square" lIns="0" tIns="0" rIns="0" bIns="0" rtlCol="0"/>
          <a:lstStyle/>
          <a:p>
            <a:endParaRPr dirty="0"/>
          </a:p>
        </p:txBody>
      </p:sp>
      <p:sp>
        <p:nvSpPr>
          <p:cNvPr id="194" name="bg object 194"/>
          <p:cNvSpPr/>
          <p:nvPr/>
        </p:nvSpPr>
        <p:spPr>
          <a:xfrm>
            <a:off x="9206728" y="7096887"/>
            <a:ext cx="13970" cy="21590"/>
          </a:xfrm>
          <a:custGeom>
            <a:avLst/>
            <a:gdLst/>
            <a:ahLst/>
            <a:cxnLst/>
            <a:rect l="l" t="t" r="r" b="b"/>
            <a:pathLst>
              <a:path w="13970" h="21590">
                <a:moveTo>
                  <a:pt x="1301" y="14188"/>
                </a:moveTo>
                <a:lnTo>
                  <a:pt x="0" y="20190"/>
                </a:lnTo>
                <a:lnTo>
                  <a:pt x="34" y="21092"/>
                </a:lnTo>
                <a:lnTo>
                  <a:pt x="952" y="21065"/>
                </a:lnTo>
                <a:lnTo>
                  <a:pt x="1301" y="14188"/>
                </a:lnTo>
                <a:close/>
              </a:path>
              <a:path w="13970" h="21590">
                <a:moveTo>
                  <a:pt x="4391" y="11441"/>
                </a:moveTo>
                <a:lnTo>
                  <a:pt x="3060" y="11441"/>
                </a:lnTo>
                <a:lnTo>
                  <a:pt x="3784" y="11771"/>
                </a:lnTo>
                <a:lnTo>
                  <a:pt x="3854" y="20190"/>
                </a:lnTo>
                <a:lnTo>
                  <a:pt x="3949" y="20966"/>
                </a:lnTo>
                <a:lnTo>
                  <a:pt x="4695" y="20942"/>
                </a:lnTo>
                <a:lnTo>
                  <a:pt x="4391" y="11441"/>
                </a:lnTo>
                <a:close/>
              </a:path>
              <a:path w="13970" h="21590">
                <a:moveTo>
                  <a:pt x="12943" y="0"/>
                </a:moveTo>
                <a:lnTo>
                  <a:pt x="1411" y="13680"/>
                </a:lnTo>
                <a:lnTo>
                  <a:pt x="3060" y="11441"/>
                </a:lnTo>
                <a:lnTo>
                  <a:pt x="4391" y="11441"/>
                </a:lnTo>
                <a:lnTo>
                  <a:pt x="4174" y="4622"/>
                </a:lnTo>
                <a:lnTo>
                  <a:pt x="13708" y="4622"/>
                </a:lnTo>
                <a:lnTo>
                  <a:pt x="12943" y="0"/>
                </a:lnTo>
                <a:close/>
              </a:path>
              <a:path w="13970" h="21590">
                <a:moveTo>
                  <a:pt x="13724" y="4621"/>
                </a:moveTo>
                <a:close/>
              </a:path>
            </a:pathLst>
          </a:custGeom>
          <a:solidFill>
            <a:srgbClr val="A31522"/>
          </a:solidFill>
        </p:spPr>
        <p:txBody>
          <a:bodyPr wrap="square" lIns="0" tIns="0" rIns="0" bIns="0" rtlCol="0"/>
          <a:lstStyle/>
          <a:p>
            <a:endParaRPr dirty="0"/>
          </a:p>
        </p:txBody>
      </p:sp>
      <p:sp>
        <p:nvSpPr>
          <p:cNvPr id="195" name="bg object 195"/>
          <p:cNvSpPr/>
          <p:nvPr/>
        </p:nvSpPr>
        <p:spPr>
          <a:xfrm>
            <a:off x="9206731" y="7096887"/>
            <a:ext cx="13970" cy="21590"/>
          </a:xfrm>
          <a:custGeom>
            <a:avLst/>
            <a:gdLst/>
            <a:ahLst/>
            <a:cxnLst/>
            <a:rect l="l" t="t" r="r" b="b"/>
            <a:pathLst>
              <a:path w="13970" h="21590">
                <a:moveTo>
                  <a:pt x="834" y="17916"/>
                </a:moveTo>
                <a:lnTo>
                  <a:pt x="0" y="20256"/>
                </a:lnTo>
                <a:lnTo>
                  <a:pt x="31" y="21087"/>
                </a:lnTo>
                <a:lnTo>
                  <a:pt x="723" y="21072"/>
                </a:lnTo>
                <a:lnTo>
                  <a:pt x="834" y="17916"/>
                </a:lnTo>
                <a:close/>
              </a:path>
              <a:path w="13970" h="21590">
                <a:moveTo>
                  <a:pt x="4388" y="11426"/>
                </a:moveTo>
                <a:lnTo>
                  <a:pt x="3810" y="17759"/>
                </a:lnTo>
                <a:lnTo>
                  <a:pt x="4140" y="20960"/>
                </a:lnTo>
                <a:lnTo>
                  <a:pt x="4698" y="20944"/>
                </a:lnTo>
                <a:lnTo>
                  <a:pt x="4388" y="11426"/>
                </a:lnTo>
                <a:close/>
              </a:path>
              <a:path w="13970" h="21590">
                <a:moveTo>
                  <a:pt x="3530" y="9657"/>
                </a:moveTo>
                <a:lnTo>
                  <a:pt x="1054" y="12451"/>
                </a:lnTo>
                <a:lnTo>
                  <a:pt x="834" y="17916"/>
                </a:lnTo>
                <a:lnTo>
                  <a:pt x="3737" y="9772"/>
                </a:lnTo>
                <a:lnTo>
                  <a:pt x="3530" y="9657"/>
                </a:lnTo>
                <a:close/>
              </a:path>
              <a:path w="13970" h="21590">
                <a:moveTo>
                  <a:pt x="4287" y="8231"/>
                </a:moveTo>
                <a:lnTo>
                  <a:pt x="3737" y="9772"/>
                </a:lnTo>
                <a:lnTo>
                  <a:pt x="4347" y="10112"/>
                </a:lnTo>
                <a:lnTo>
                  <a:pt x="4287" y="8231"/>
                </a:lnTo>
                <a:close/>
              </a:path>
              <a:path w="13970" h="21590">
                <a:moveTo>
                  <a:pt x="5573" y="4622"/>
                </a:moveTo>
                <a:lnTo>
                  <a:pt x="4171" y="4622"/>
                </a:lnTo>
                <a:lnTo>
                  <a:pt x="4287" y="8231"/>
                </a:lnTo>
                <a:lnTo>
                  <a:pt x="5573" y="4622"/>
                </a:lnTo>
                <a:close/>
              </a:path>
              <a:path w="13970" h="21590">
                <a:moveTo>
                  <a:pt x="12942" y="0"/>
                </a:moveTo>
                <a:lnTo>
                  <a:pt x="5573" y="4622"/>
                </a:lnTo>
                <a:lnTo>
                  <a:pt x="13647" y="4622"/>
                </a:lnTo>
                <a:lnTo>
                  <a:pt x="12942" y="0"/>
                </a:lnTo>
                <a:close/>
              </a:path>
              <a:path w="13970" h="21590">
                <a:moveTo>
                  <a:pt x="13722" y="4615"/>
                </a:moveTo>
                <a:close/>
              </a:path>
            </a:pathLst>
          </a:custGeom>
          <a:solidFill>
            <a:srgbClr val="9F1421"/>
          </a:solidFill>
        </p:spPr>
        <p:txBody>
          <a:bodyPr wrap="square" lIns="0" tIns="0" rIns="0" bIns="0" rtlCol="0"/>
          <a:lstStyle/>
          <a:p>
            <a:endParaRPr dirty="0"/>
          </a:p>
        </p:txBody>
      </p:sp>
      <p:sp>
        <p:nvSpPr>
          <p:cNvPr id="196" name="bg object 196"/>
          <p:cNvSpPr/>
          <p:nvPr/>
        </p:nvSpPr>
        <p:spPr>
          <a:xfrm>
            <a:off x="9206763" y="7096887"/>
            <a:ext cx="13970" cy="21590"/>
          </a:xfrm>
          <a:custGeom>
            <a:avLst/>
            <a:gdLst/>
            <a:ahLst/>
            <a:cxnLst/>
            <a:rect l="l" t="t" r="r" b="b"/>
            <a:pathLst>
              <a:path w="13970" h="21590">
                <a:moveTo>
                  <a:pt x="740" y="12200"/>
                </a:moveTo>
                <a:lnTo>
                  <a:pt x="458" y="13639"/>
                </a:lnTo>
                <a:lnTo>
                  <a:pt x="275" y="14858"/>
                </a:lnTo>
                <a:lnTo>
                  <a:pt x="123" y="16217"/>
                </a:lnTo>
                <a:lnTo>
                  <a:pt x="0" y="21092"/>
                </a:lnTo>
                <a:lnTo>
                  <a:pt x="491" y="21078"/>
                </a:lnTo>
                <a:lnTo>
                  <a:pt x="740" y="12200"/>
                </a:lnTo>
                <a:close/>
              </a:path>
              <a:path w="13970" h="21590">
                <a:moveTo>
                  <a:pt x="4427" y="13639"/>
                </a:moveTo>
                <a:lnTo>
                  <a:pt x="4109" y="16217"/>
                </a:lnTo>
                <a:lnTo>
                  <a:pt x="4012" y="18580"/>
                </a:lnTo>
                <a:lnTo>
                  <a:pt x="4276" y="20954"/>
                </a:lnTo>
                <a:lnTo>
                  <a:pt x="4660" y="20942"/>
                </a:lnTo>
                <a:lnTo>
                  <a:pt x="4427" y="13639"/>
                </a:lnTo>
                <a:close/>
              </a:path>
              <a:path w="13970" h="21590">
                <a:moveTo>
                  <a:pt x="1062" y="10895"/>
                </a:moveTo>
                <a:lnTo>
                  <a:pt x="770" y="11163"/>
                </a:lnTo>
                <a:lnTo>
                  <a:pt x="740" y="12200"/>
                </a:lnTo>
                <a:lnTo>
                  <a:pt x="1062" y="10895"/>
                </a:lnTo>
                <a:close/>
              </a:path>
              <a:path w="13970" h="21590">
                <a:moveTo>
                  <a:pt x="12914" y="0"/>
                </a:moveTo>
                <a:lnTo>
                  <a:pt x="1062" y="10895"/>
                </a:lnTo>
                <a:lnTo>
                  <a:pt x="4022" y="8178"/>
                </a:lnTo>
                <a:lnTo>
                  <a:pt x="4253" y="8178"/>
                </a:lnTo>
                <a:lnTo>
                  <a:pt x="4140" y="4622"/>
                </a:lnTo>
                <a:lnTo>
                  <a:pt x="13563" y="4622"/>
                </a:lnTo>
                <a:lnTo>
                  <a:pt x="12914" y="0"/>
                </a:lnTo>
                <a:close/>
              </a:path>
              <a:path w="13970" h="21590">
                <a:moveTo>
                  <a:pt x="4253" y="8178"/>
                </a:moveTo>
                <a:lnTo>
                  <a:pt x="4022" y="8178"/>
                </a:lnTo>
                <a:lnTo>
                  <a:pt x="4258" y="8331"/>
                </a:lnTo>
                <a:lnTo>
                  <a:pt x="4253" y="8178"/>
                </a:lnTo>
                <a:close/>
              </a:path>
              <a:path w="13970" h="21590">
                <a:moveTo>
                  <a:pt x="13690" y="4610"/>
                </a:moveTo>
                <a:close/>
              </a:path>
            </a:pathLst>
          </a:custGeom>
          <a:solidFill>
            <a:srgbClr val="9B1320"/>
          </a:solidFill>
        </p:spPr>
        <p:txBody>
          <a:bodyPr wrap="square" lIns="0" tIns="0" rIns="0" bIns="0" rtlCol="0"/>
          <a:lstStyle/>
          <a:p>
            <a:endParaRPr dirty="0"/>
          </a:p>
        </p:txBody>
      </p:sp>
      <p:sp>
        <p:nvSpPr>
          <p:cNvPr id="197" name="bg object 197"/>
          <p:cNvSpPr/>
          <p:nvPr/>
        </p:nvSpPr>
        <p:spPr>
          <a:xfrm>
            <a:off x="9206762" y="7096887"/>
            <a:ext cx="13970" cy="21590"/>
          </a:xfrm>
          <a:custGeom>
            <a:avLst/>
            <a:gdLst/>
            <a:ahLst/>
            <a:cxnLst/>
            <a:rect l="l" t="t" r="r" b="b"/>
            <a:pathLst>
              <a:path w="13970" h="21590">
                <a:moveTo>
                  <a:pt x="444" y="13756"/>
                </a:moveTo>
                <a:lnTo>
                  <a:pt x="269" y="14853"/>
                </a:lnTo>
                <a:lnTo>
                  <a:pt x="46" y="17254"/>
                </a:lnTo>
                <a:lnTo>
                  <a:pt x="0" y="21089"/>
                </a:lnTo>
                <a:lnTo>
                  <a:pt x="307" y="21076"/>
                </a:lnTo>
                <a:lnTo>
                  <a:pt x="444" y="13756"/>
                </a:lnTo>
                <a:close/>
              </a:path>
              <a:path w="13970" h="21590">
                <a:moveTo>
                  <a:pt x="4460" y="14644"/>
                </a:moveTo>
                <a:lnTo>
                  <a:pt x="4028" y="17254"/>
                </a:lnTo>
                <a:lnTo>
                  <a:pt x="4422" y="20949"/>
                </a:lnTo>
                <a:lnTo>
                  <a:pt x="4661" y="20939"/>
                </a:lnTo>
                <a:lnTo>
                  <a:pt x="4460" y="14644"/>
                </a:lnTo>
                <a:close/>
              </a:path>
              <a:path w="13970" h="21590">
                <a:moveTo>
                  <a:pt x="1506" y="9437"/>
                </a:moveTo>
                <a:lnTo>
                  <a:pt x="1023" y="9902"/>
                </a:lnTo>
                <a:lnTo>
                  <a:pt x="486" y="11626"/>
                </a:lnTo>
                <a:lnTo>
                  <a:pt x="444" y="13756"/>
                </a:lnTo>
                <a:lnTo>
                  <a:pt x="790" y="11920"/>
                </a:lnTo>
                <a:lnTo>
                  <a:pt x="1184" y="10396"/>
                </a:lnTo>
                <a:lnTo>
                  <a:pt x="1506" y="9437"/>
                </a:lnTo>
                <a:close/>
              </a:path>
              <a:path w="13970" h="21590">
                <a:moveTo>
                  <a:pt x="12918" y="0"/>
                </a:moveTo>
                <a:lnTo>
                  <a:pt x="1506" y="9437"/>
                </a:lnTo>
                <a:lnTo>
                  <a:pt x="4210" y="6832"/>
                </a:lnTo>
                <a:lnTo>
                  <a:pt x="4143" y="4617"/>
                </a:lnTo>
                <a:lnTo>
                  <a:pt x="13690" y="4617"/>
                </a:lnTo>
                <a:lnTo>
                  <a:pt x="12918" y="0"/>
                </a:lnTo>
                <a:close/>
              </a:path>
            </a:pathLst>
          </a:custGeom>
          <a:solidFill>
            <a:srgbClr val="95131F"/>
          </a:solidFill>
        </p:spPr>
        <p:txBody>
          <a:bodyPr wrap="square" lIns="0" tIns="0" rIns="0" bIns="0" rtlCol="0"/>
          <a:lstStyle/>
          <a:p>
            <a:endParaRPr dirty="0"/>
          </a:p>
        </p:txBody>
      </p:sp>
      <p:sp>
        <p:nvSpPr>
          <p:cNvPr id="198" name="bg object 198"/>
          <p:cNvSpPr/>
          <p:nvPr/>
        </p:nvSpPr>
        <p:spPr>
          <a:xfrm>
            <a:off x="9206762" y="7096887"/>
            <a:ext cx="13970" cy="21590"/>
          </a:xfrm>
          <a:custGeom>
            <a:avLst/>
            <a:gdLst/>
            <a:ahLst/>
            <a:cxnLst/>
            <a:rect l="l" t="t" r="r" b="b"/>
            <a:pathLst>
              <a:path w="13970" h="21590">
                <a:moveTo>
                  <a:pt x="194" y="15599"/>
                </a:moveTo>
                <a:lnTo>
                  <a:pt x="124" y="16221"/>
                </a:lnTo>
                <a:lnTo>
                  <a:pt x="0" y="21085"/>
                </a:lnTo>
                <a:lnTo>
                  <a:pt x="162" y="21085"/>
                </a:lnTo>
                <a:lnTo>
                  <a:pt x="194" y="15599"/>
                </a:lnTo>
                <a:close/>
              </a:path>
              <a:path w="13970" h="21590">
                <a:moveTo>
                  <a:pt x="4524" y="16666"/>
                </a:moveTo>
                <a:lnTo>
                  <a:pt x="4338" y="18583"/>
                </a:lnTo>
                <a:lnTo>
                  <a:pt x="4544" y="20946"/>
                </a:lnTo>
                <a:lnTo>
                  <a:pt x="4524" y="16666"/>
                </a:lnTo>
                <a:close/>
              </a:path>
              <a:path w="13970" h="21590">
                <a:moveTo>
                  <a:pt x="1667" y="8939"/>
                </a:moveTo>
                <a:lnTo>
                  <a:pt x="1142" y="9520"/>
                </a:lnTo>
                <a:lnTo>
                  <a:pt x="221" y="12477"/>
                </a:lnTo>
                <a:lnTo>
                  <a:pt x="194" y="15599"/>
                </a:lnTo>
                <a:lnTo>
                  <a:pt x="277" y="14862"/>
                </a:lnTo>
                <a:lnTo>
                  <a:pt x="493" y="13415"/>
                </a:lnTo>
                <a:lnTo>
                  <a:pt x="797" y="11929"/>
                </a:lnTo>
                <a:lnTo>
                  <a:pt x="1191" y="10405"/>
                </a:lnTo>
                <a:lnTo>
                  <a:pt x="1667" y="8939"/>
                </a:lnTo>
                <a:close/>
              </a:path>
              <a:path w="13970" h="21590">
                <a:moveTo>
                  <a:pt x="12915" y="0"/>
                </a:moveTo>
                <a:lnTo>
                  <a:pt x="1667" y="8939"/>
                </a:lnTo>
                <a:lnTo>
                  <a:pt x="4080" y="6272"/>
                </a:lnTo>
                <a:lnTo>
                  <a:pt x="4138" y="4613"/>
                </a:lnTo>
                <a:lnTo>
                  <a:pt x="13690" y="4613"/>
                </a:lnTo>
                <a:lnTo>
                  <a:pt x="12915" y="0"/>
                </a:lnTo>
                <a:close/>
              </a:path>
              <a:path w="13970" h="21590">
                <a:moveTo>
                  <a:pt x="4192" y="6264"/>
                </a:moveTo>
                <a:close/>
              </a:path>
            </a:pathLst>
          </a:custGeom>
          <a:solidFill>
            <a:srgbClr val="92131F"/>
          </a:solidFill>
        </p:spPr>
        <p:txBody>
          <a:bodyPr wrap="square" lIns="0" tIns="0" rIns="0" bIns="0" rtlCol="0"/>
          <a:lstStyle/>
          <a:p>
            <a:endParaRPr dirty="0"/>
          </a:p>
        </p:txBody>
      </p:sp>
      <p:sp>
        <p:nvSpPr>
          <p:cNvPr id="199" name="bg object 199"/>
          <p:cNvSpPr/>
          <p:nvPr/>
        </p:nvSpPr>
        <p:spPr>
          <a:xfrm>
            <a:off x="9206749" y="7096887"/>
            <a:ext cx="13970" cy="21590"/>
          </a:xfrm>
          <a:custGeom>
            <a:avLst/>
            <a:gdLst/>
            <a:ahLst/>
            <a:cxnLst/>
            <a:rect l="l" t="t" r="r" b="b"/>
            <a:pathLst>
              <a:path w="13970" h="21590">
                <a:moveTo>
                  <a:pt x="29" y="17900"/>
                </a:moveTo>
                <a:lnTo>
                  <a:pt x="13" y="21092"/>
                </a:lnTo>
                <a:lnTo>
                  <a:pt x="29" y="17900"/>
                </a:lnTo>
                <a:close/>
              </a:path>
              <a:path w="13970" h="21590">
                <a:moveTo>
                  <a:pt x="4472" y="14617"/>
                </a:moveTo>
                <a:lnTo>
                  <a:pt x="4050" y="16116"/>
                </a:lnTo>
                <a:lnTo>
                  <a:pt x="4647" y="20942"/>
                </a:lnTo>
                <a:lnTo>
                  <a:pt x="4472" y="14617"/>
                </a:lnTo>
                <a:close/>
              </a:path>
              <a:path w="13970" h="21590">
                <a:moveTo>
                  <a:pt x="2231" y="7609"/>
                </a:moveTo>
                <a:lnTo>
                  <a:pt x="1511" y="8517"/>
                </a:lnTo>
                <a:lnTo>
                  <a:pt x="1423" y="8661"/>
                </a:lnTo>
                <a:lnTo>
                  <a:pt x="0" y="13233"/>
                </a:lnTo>
                <a:lnTo>
                  <a:pt x="29" y="17900"/>
                </a:lnTo>
                <a:lnTo>
                  <a:pt x="149" y="16116"/>
                </a:lnTo>
                <a:lnTo>
                  <a:pt x="326" y="14617"/>
                </a:lnTo>
                <a:lnTo>
                  <a:pt x="543" y="13233"/>
                </a:lnTo>
                <a:lnTo>
                  <a:pt x="811" y="11925"/>
                </a:lnTo>
                <a:lnTo>
                  <a:pt x="1205" y="10401"/>
                </a:lnTo>
                <a:lnTo>
                  <a:pt x="1700" y="8877"/>
                </a:lnTo>
                <a:lnTo>
                  <a:pt x="2231" y="7609"/>
                </a:lnTo>
                <a:close/>
              </a:path>
              <a:path w="13970" h="21590">
                <a:moveTo>
                  <a:pt x="12929" y="0"/>
                </a:moveTo>
                <a:lnTo>
                  <a:pt x="2231" y="7609"/>
                </a:lnTo>
                <a:lnTo>
                  <a:pt x="4037" y="5333"/>
                </a:lnTo>
                <a:lnTo>
                  <a:pt x="4176" y="5333"/>
                </a:lnTo>
                <a:lnTo>
                  <a:pt x="4153" y="4622"/>
                </a:lnTo>
                <a:lnTo>
                  <a:pt x="13579" y="4622"/>
                </a:lnTo>
                <a:lnTo>
                  <a:pt x="12929" y="0"/>
                </a:lnTo>
                <a:close/>
              </a:path>
              <a:path w="13970" h="21590">
                <a:moveTo>
                  <a:pt x="4176" y="5333"/>
                </a:moveTo>
                <a:lnTo>
                  <a:pt x="4037" y="5333"/>
                </a:lnTo>
                <a:lnTo>
                  <a:pt x="4176" y="5342"/>
                </a:lnTo>
                <a:close/>
              </a:path>
              <a:path w="13970" h="21590">
                <a:moveTo>
                  <a:pt x="13704" y="4611"/>
                </a:moveTo>
                <a:close/>
              </a:path>
            </a:pathLst>
          </a:custGeom>
          <a:solidFill>
            <a:srgbClr val="8D131E"/>
          </a:solidFill>
        </p:spPr>
        <p:txBody>
          <a:bodyPr wrap="square" lIns="0" tIns="0" rIns="0" bIns="0" rtlCol="0"/>
          <a:lstStyle/>
          <a:p>
            <a:endParaRPr dirty="0"/>
          </a:p>
        </p:txBody>
      </p:sp>
      <p:sp>
        <p:nvSpPr>
          <p:cNvPr id="200" name="bg object 200"/>
          <p:cNvSpPr/>
          <p:nvPr/>
        </p:nvSpPr>
        <p:spPr>
          <a:xfrm>
            <a:off x="9206732" y="7096887"/>
            <a:ext cx="13970" cy="20320"/>
          </a:xfrm>
          <a:custGeom>
            <a:avLst/>
            <a:gdLst/>
            <a:ahLst/>
            <a:cxnLst/>
            <a:rect l="l" t="t" r="r" b="b"/>
            <a:pathLst>
              <a:path w="13970" h="20320">
                <a:moveTo>
                  <a:pt x="2028" y="8136"/>
                </a:moveTo>
                <a:lnTo>
                  <a:pt x="1460" y="8696"/>
                </a:lnTo>
                <a:lnTo>
                  <a:pt x="122" y="13421"/>
                </a:lnTo>
                <a:lnTo>
                  <a:pt x="0" y="20287"/>
                </a:lnTo>
                <a:lnTo>
                  <a:pt x="63" y="17472"/>
                </a:lnTo>
                <a:lnTo>
                  <a:pt x="152" y="16215"/>
                </a:lnTo>
                <a:lnTo>
                  <a:pt x="1714" y="8887"/>
                </a:lnTo>
                <a:lnTo>
                  <a:pt x="2028" y="8136"/>
                </a:lnTo>
                <a:close/>
              </a:path>
              <a:path w="13970" h="20320">
                <a:moveTo>
                  <a:pt x="12941" y="0"/>
                </a:moveTo>
                <a:lnTo>
                  <a:pt x="2028" y="8136"/>
                </a:lnTo>
                <a:lnTo>
                  <a:pt x="4120" y="6075"/>
                </a:lnTo>
                <a:lnTo>
                  <a:pt x="4170" y="4622"/>
                </a:lnTo>
                <a:lnTo>
                  <a:pt x="5595" y="4622"/>
                </a:lnTo>
                <a:lnTo>
                  <a:pt x="5791" y="4429"/>
                </a:lnTo>
                <a:lnTo>
                  <a:pt x="7353" y="4340"/>
                </a:lnTo>
                <a:lnTo>
                  <a:pt x="13682" y="4340"/>
                </a:lnTo>
                <a:lnTo>
                  <a:pt x="12941" y="0"/>
                </a:lnTo>
                <a:close/>
              </a:path>
              <a:path w="13970" h="20320">
                <a:moveTo>
                  <a:pt x="13682" y="4340"/>
                </a:moveTo>
                <a:lnTo>
                  <a:pt x="7353" y="4340"/>
                </a:lnTo>
                <a:lnTo>
                  <a:pt x="7366" y="4622"/>
                </a:lnTo>
                <a:lnTo>
                  <a:pt x="13688" y="4622"/>
                </a:lnTo>
                <a:lnTo>
                  <a:pt x="13682" y="4340"/>
                </a:lnTo>
                <a:close/>
              </a:path>
              <a:path w="13970" h="20320">
                <a:moveTo>
                  <a:pt x="13721" y="4620"/>
                </a:moveTo>
                <a:close/>
              </a:path>
            </a:pathLst>
          </a:custGeom>
          <a:solidFill>
            <a:srgbClr val="87121D"/>
          </a:solidFill>
        </p:spPr>
        <p:txBody>
          <a:bodyPr wrap="square" lIns="0" tIns="0" rIns="0" bIns="0" rtlCol="0"/>
          <a:lstStyle/>
          <a:p>
            <a:endParaRPr dirty="0"/>
          </a:p>
        </p:txBody>
      </p:sp>
      <p:sp>
        <p:nvSpPr>
          <p:cNvPr id="201" name="bg object 201"/>
          <p:cNvSpPr/>
          <p:nvPr/>
        </p:nvSpPr>
        <p:spPr>
          <a:xfrm>
            <a:off x="9207027" y="7096887"/>
            <a:ext cx="13970" cy="15240"/>
          </a:xfrm>
          <a:custGeom>
            <a:avLst/>
            <a:gdLst/>
            <a:ahLst/>
            <a:cxnLst/>
            <a:rect l="l" t="t" r="r" b="b"/>
            <a:pathLst>
              <a:path w="13970" h="15240">
                <a:moveTo>
                  <a:pt x="2400" y="6718"/>
                </a:moveTo>
                <a:lnTo>
                  <a:pt x="2262" y="6830"/>
                </a:lnTo>
                <a:lnTo>
                  <a:pt x="2012" y="7240"/>
                </a:lnTo>
                <a:lnTo>
                  <a:pt x="673" y="10217"/>
                </a:lnTo>
                <a:lnTo>
                  <a:pt x="0" y="14878"/>
                </a:lnTo>
                <a:lnTo>
                  <a:pt x="228" y="13442"/>
                </a:lnTo>
                <a:lnTo>
                  <a:pt x="406" y="12503"/>
                </a:lnTo>
                <a:lnTo>
                  <a:pt x="685" y="11296"/>
                </a:lnTo>
                <a:lnTo>
                  <a:pt x="989" y="10217"/>
                </a:lnTo>
                <a:lnTo>
                  <a:pt x="1422" y="8883"/>
                </a:lnTo>
                <a:lnTo>
                  <a:pt x="2044" y="7397"/>
                </a:lnTo>
                <a:lnTo>
                  <a:pt x="2400" y="6718"/>
                </a:lnTo>
                <a:close/>
              </a:path>
              <a:path w="13970" h="15240">
                <a:moveTo>
                  <a:pt x="12650" y="0"/>
                </a:moveTo>
                <a:lnTo>
                  <a:pt x="2400" y="6718"/>
                </a:lnTo>
                <a:lnTo>
                  <a:pt x="3904" y="5491"/>
                </a:lnTo>
                <a:lnTo>
                  <a:pt x="3876" y="4622"/>
                </a:lnTo>
                <a:lnTo>
                  <a:pt x="4966" y="4622"/>
                </a:lnTo>
                <a:lnTo>
                  <a:pt x="6134" y="3663"/>
                </a:lnTo>
                <a:lnTo>
                  <a:pt x="7886" y="3549"/>
                </a:lnTo>
                <a:lnTo>
                  <a:pt x="13256" y="3549"/>
                </a:lnTo>
                <a:lnTo>
                  <a:pt x="12650" y="0"/>
                </a:lnTo>
                <a:close/>
              </a:path>
              <a:path w="13970" h="15240">
                <a:moveTo>
                  <a:pt x="7916" y="4622"/>
                </a:moveTo>
                <a:lnTo>
                  <a:pt x="7363" y="4622"/>
                </a:lnTo>
                <a:lnTo>
                  <a:pt x="7916" y="4622"/>
                </a:lnTo>
                <a:close/>
              </a:path>
              <a:path w="13970" h="15240">
                <a:moveTo>
                  <a:pt x="13256" y="3549"/>
                </a:moveTo>
                <a:lnTo>
                  <a:pt x="7886" y="3549"/>
                </a:lnTo>
                <a:lnTo>
                  <a:pt x="7916" y="4622"/>
                </a:lnTo>
                <a:lnTo>
                  <a:pt x="13426" y="4616"/>
                </a:lnTo>
                <a:lnTo>
                  <a:pt x="13256" y="3549"/>
                </a:lnTo>
                <a:close/>
              </a:path>
            </a:pathLst>
          </a:custGeom>
          <a:solidFill>
            <a:srgbClr val="84111C"/>
          </a:solidFill>
        </p:spPr>
        <p:txBody>
          <a:bodyPr wrap="square" lIns="0" tIns="0" rIns="0" bIns="0" rtlCol="0"/>
          <a:lstStyle/>
          <a:p>
            <a:endParaRPr dirty="0"/>
          </a:p>
        </p:txBody>
      </p:sp>
      <p:sp>
        <p:nvSpPr>
          <p:cNvPr id="202" name="bg object 202"/>
          <p:cNvSpPr/>
          <p:nvPr/>
        </p:nvSpPr>
        <p:spPr>
          <a:xfrm>
            <a:off x="9208235" y="7096887"/>
            <a:ext cx="12700" cy="9525"/>
          </a:xfrm>
          <a:custGeom>
            <a:avLst/>
            <a:gdLst/>
            <a:ahLst/>
            <a:cxnLst/>
            <a:rect l="l" t="t" r="r" b="b"/>
            <a:pathLst>
              <a:path w="12700" h="9525">
                <a:moveTo>
                  <a:pt x="1852" y="5559"/>
                </a:moveTo>
                <a:lnTo>
                  <a:pt x="565" y="7631"/>
                </a:lnTo>
                <a:lnTo>
                  <a:pt x="0" y="9473"/>
                </a:lnTo>
                <a:lnTo>
                  <a:pt x="832" y="7391"/>
                </a:lnTo>
                <a:lnTo>
                  <a:pt x="1581" y="5969"/>
                </a:lnTo>
                <a:lnTo>
                  <a:pt x="1852" y="5559"/>
                </a:lnTo>
                <a:close/>
              </a:path>
              <a:path w="12700" h="9525">
                <a:moveTo>
                  <a:pt x="11439" y="0"/>
                </a:moveTo>
                <a:lnTo>
                  <a:pt x="1852" y="5559"/>
                </a:lnTo>
                <a:lnTo>
                  <a:pt x="2673" y="4808"/>
                </a:lnTo>
                <a:lnTo>
                  <a:pt x="2667" y="4622"/>
                </a:lnTo>
                <a:lnTo>
                  <a:pt x="2876" y="4622"/>
                </a:lnTo>
                <a:lnTo>
                  <a:pt x="6026" y="2857"/>
                </a:lnTo>
                <a:lnTo>
                  <a:pt x="11925" y="2857"/>
                </a:lnTo>
                <a:lnTo>
                  <a:pt x="11439" y="0"/>
                </a:lnTo>
                <a:close/>
              </a:path>
              <a:path w="12700" h="9525">
                <a:moveTo>
                  <a:pt x="11925" y="2857"/>
                </a:moveTo>
                <a:lnTo>
                  <a:pt x="6026" y="2857"/>
                </a:lnTo>
                <a:lnTo>
                  <a:pt x="7716" y="2870"/>
                </a:lnTo>
                <a:lnTo>
                  <a:pt x="7703" y="4191"/>
                </a:lnTo>
                <a:lnTo>
                  <a:pt x="7474" y="4622"/>
                </a:lnTo>
                <a:lnTo>
                  <a:pt x="12217" y="4610"/>
                </a:lnTo>
                <a:lnTo>
                  <a:pt x="11925" y="2857"/>
                </a:lnTo>
                <a:close/>
              </a:path>
            </a:pathLst>
          </a:custGeom>
          <a:solidFill>
            <a:srgbClr val="7E111B"/>
          </a:solidFill>
        </p:spPr>
        <p:txBody>
          <a:bodyPr wrap="square" lIns="0" tIns="0" rIns="0" bIns="0" rtlCol="0"/>
          <a:lstStyle/>
          <a:p>
            <a:endParaRPr dirty="0"/>
          </a:p>
        </p:txBody>
      </p:sp>
      <p:sp>
        <p:nvSpPr>
          <p:cNvPr id="203" name="bg object 203"/>
          <p:cNvSpPr/>
          <p:nvPr/>
        </p:nvSpPr>
        <p:spPr>
          <a:xfrm>
            <a:off x="9209354" y="7096887"/>
            <a:ext cx="11430" cy="6985"/>
          </a:xfrm>
          <a:custGeom>
            <a:avLst/>
            <a:gdLst/>
            <a:ahLst/>
            <a:cxnLst/>
            <a:rect l="l" t="t" r="r" b="b"/>
            <a:pathLst>
              <a:path w="11429" h="6984">
                <a:moveTo>
                  <a:pt x="2103" y="3738"/>
                </a:moveTo>
                <a:lnTo>
                  <a:pt x="1670" y="3985"/>
                </a:lnTo>
                <a:lnTo>
                  <a:pt x="301" y="6229"/>
                </a:lnTo>
                <a:lnTo>
                  <a:pt x="0" y="6800"/>
                </a:lnTo>
                <a:lnTo>
                  <a:pt x="812" y="5403"/>
                </a:lnTo>
                <a:lnTo>
                  <a:pt x="1518" y="4425"/>
                </a:lnTo>
                <a:lnTo>
                  <a:pt x="2103" y="3738"/>
                </a:lnTo>
                <a:close/>
              </a:path>
              <a:path w="11429" h="6984">
                <a:moveTo>
                  <a:pt x="10629" y="1784"/>
                </a:moveTo>
                <a:lnTo>
                  <a:pt x="8178" y="1784"/>
                </a:lnTo>
                <a:lnTo>
                  <a:pt x="8102" y="3194"/>
                </a:lnTo>
                <a:lnTo>
                  <a:pt x="7151" y="4622"/>
                </a:lnTo>
                <a:lnTo>
                  <a:pt x="11099" y="4617"/>
                </a:lnTo>
                <a:lnTo>
                  <a:pt x="10629" y="1784"/>
                </a:lnTo>
                <a:close/>
              </a:path>
              <a:path w="11429" h="6984">
                <a:moveTo>
                  <a:pt x="11099" y="4617"/>
                </a:moveTo>
                <a:close/>
              </a:path>
              <a:path w="11429" h="6984">
                <a:moveTo>
                  <a:pt x="10326" y="0"/>
                </a:moveTo>
                <a:lnTo>
                  <a:pt x="2103" y="3738"/>
                </a:lnTo>
                <a:lnTo>
                  <a:pt x="3327" y="3041"/>
                </a:lnTo>
                <a:lnTo>
                  <a:pt x="5130" y="2444"/>
                </a:lnTo>
                <a:lnTo>
                  <a:pt x="8178" y="1784"/>
                </a:lnTo>
                <a:lnTo>
                  <a:pt x="10629" y="1784"/>
                </a:lnTo>
                <a:lnTo>
                  <a:pt x="10326" y="0"/>
                </a:lnTo>
                <a:close/>
              </a:path>
            </a:pathLst>
          </a:custGeom>
          <a:solidFill>
            <a:srgbClr val="79101A"/>
          </a:solidFill>
        </p:spPr>
        <p:txBody>
          <a:bodyPr wrap="square" lIns="0" tIns="0" rIns="0" bIns="0" rtlCol="0"/>
          <a:lstStyle/>
          <a:p>
            <a:endParaRPr dirty="0"/>
          </a:p>
        </p:txBody>
      </p:sp>
      <p:sp>
        <p:nvSpPr>
          <p:cNvPr id="204" name="bg object 204"/>
          <p:cNvSpPr/>
          <p:nvPr/>
        </p:nvSpPr>
        <p:spPr>
          <a:xfrm>
            <a:off x="9219679" y="7094474"/>
            <a:ext cx="7620" cy="7620"/>
          </a:xfrm>
          <a:custGeom>
            <a:avLst/>
            <a:gdLst/>
            <a:ahLst/>
            <a:cxnLst/>
            <a:rect l="l" t="t" r="r" b="b"/>
            <a:pathLst>
              <a:path w="7620" h="7620">
                <a:moveTo>
                  <a:pt x="7454" y="0"/>
                </a:moveTo>
                <a:lnTo>
                  <a:pt x="2794" y="0"/>
                </a:lnTo>
                <a:lnTo>
                  <a:pt x="2794" y="876"/>
                </a:lnTo>
                <a:lnTo>
                  <a:pt x="1460" y="2032"/>
                </a:lnTo>
                <a:lnTo>
                  <a:pt x="520" y="2311"/>
                </a:lnTo>
                <a:lnTo>
                  <a:pt x="0" y="2413"/>
                </a:lnTo>
                <a:lnTo>
                  <a:pt x="774" y="7035"/>
                </a:lnTo>
                <a:lnTo>
                  <a:pt x="7454" y="5892"/>
                </a:lnTo>
                <a:lnTo>
                  <a:pt x="7454" y="0"/>
                </a:lnTo>
                <a:close/>
              </a:path>
            </a:pathLst>
          </a:custGeom>
          <a:solidFill>
            <a:srgbClr val="F16F7B"/>
          </a:solidFill>
        </p:spPr>
        <p:txBody>
          <a:bodyPr wrap="square" lIns="0" tIns="0" rIns="0" bIns="0" rtlCol="0"/>
          <a:lstStyle/>
          <a:p>
            <a:endParaRPr dirty="0"/>
          </a:p>
        </p:txBody>
      </p:sp>
      <p:sp>
        <p:nvSpPr>
          <p:cNvPr id="205" name="bg object 205"/>
          <p:cNvSpPr/>
          <p:nvPr/>
        </p:nvSpPr>
        <p:spPr>
          <a:xfrm>
            <a:off x="9219679" y="7094461"/>
            <a:ext cx="7620" cy="7620"/>
          </a:xfrm>
          <a:custGeom>
            <a:avLst/>
            <a:gdLst/>
            <a:ahLst/>
            <a:cxnLst/>
            <a:rect l="l" t="t" r="r" b="b"/>
            <a:pathLst>
              <a:path w="7620" h="7620">
                <a:moveTo>
                  <a:pt x="7467" y="0"/>
                </a:moveTo>
                <a:lnTo>
                  <a:pt x="2803" y="0"/>
                </a:lnTo>
                <a:lnTo>
                  <a:pt x="2806" y="876"/>
                </a:lnTo>
                <a:lnTo>
                  <a:pt x="1472" y="2031"/>
                </a:lnTo>
                <a:lnTo>
                  <a:pt x="355" y="2362"/>
                </a:lnTo>
                <a:lnTo>
                  <a:pt x="0" y="2416"/>
                </a:lnTo>
                <a:lnTo>
                  <a:pt x="786" y="7035"/>
                </a:lnTo>
                <a:lnTo>
                  <a:pt x="3159" y="6620"/>
                </a:lnTo>
                <a:lnTo>
                  <a:pt x="7197" y="5134"/>
                </a:lnTo>
                <a:lnTo>
                  <a:pt x="7467" y="0"/>
                </a:lnTo>
                <a:close/>
              </a:path>
            </a:pathLst>
          </a:custGeom>
          <a:solidFill>
            <a:srgbClr val="F16B78"/>
          </a:solidFill>
        </p:spPr>
        <p:txBody>
          <a:bodyPr wrap="square" lIns="0" tIns="0" rIns="0" bIns="0" rtlCol="0"/>
          <a:lstStyle/>
          <a:p>
            <a:endParaRPr dirty="0"/>
          </a:p>
        </p:txBody>
      </p:sp>
      <p:sp>
        <p:nvSpPr>
          <p:cNvPr id="206" name="bg object 206"/>
          <p:cNvSpPr/>
          <p:nvPr/>
        </p:nvSpPr>
        <p:spPr>
          <a:xfrm>
            <a:off x="9219679" y="7094461"/>
            <a:ext cx="7620" cy="7620"/>
          </a:xfrm>
          <a:custGeom>
            <a:avLst/>
            <a:gdLst/>
            <a:ahLst/>
            <a:cxnLst/>
            <a:rect l="l" t="t" r="r" b="b"/>
            <a:pathLst>
              <a:path w="7620" h="7620">
                <a:moveTo>
                  <a:pt x="7467" y="0"/>
                </a:moveTo>
                <a:lnTo>
                  <a:pt x="2803" y="0"/>
                </a:lnTo>
                <a:lnTo>
                  <a:pt x="2806" y="876"/>
                </a:lnTo>
                <a:lnTo>
                  <a:pt x="1472" y="2031"/>
                </a:lnTo>
                <a:lnTo>
                  <a:pt x="355" y="2362"/>
                </a:lnTo>
                <a:lnTo>
                  <a:pt x="0" y="2416"/>
                </a:lnTo>
                <a:lnTo>
                  <a:pt x="786" y="7035"/>
                </a:lnTo>
                <a:lnTo>
                  <a:pt x="7467" y="5898"/>
                </a:lnTo>
                <a:lnTo>
                  <a:pt x="7467" y="0"/>
                </a:lnTo>
                <a:close/>
              </a:path>
            </a:pathLst>
          </a:custGeom>
          <a:solidFill>
            <a:srgbClr val="F06673"/>
          </a:solidFill>
        </p:spPr>
        <p:txBody>
          <a:bodyPr wrap="square" lIns="0" tIns="0" rIns="0" bIns="0" rtlCol="0"/>
          <a:lstStyle/>
          <a:p>
            <a:endParaRPr dirty="0"/>
          </a:p>
        </p:txBody>
      </p:sp>
      <p:sp>
        <p:nvSpPr>
          <p:cNvPr id="207" name="bg object 207"/>
          <p:cNvSpPr/>
          <p:nvPr/>
        </p:nvSpPr>
        <p:spPr>
          <a:xfrm>
            <a:off x="9219679" y="7094461"/>
            <a:ext cx="7620" cy="7620"/>
          </a:xfrm>
          <a:custGeom>
            <a:avLst/>
            <a:gdLst/>
            <a:ahLst/>
            <a:cxnLst/>
            <a:rect l="l" t="t" r="r" b="b"/>
            <a:pathLst>
              <a:path w="7620" h="7620">
                <a:moveTo>
                  <a:pt x="7467" y="0"/>
                </a:moveTo>
                <a:lnTo>
                  <a:pt x="2803" y="0"/>
                </a:lnTo>
                <a:lnTo>
                  <a:pt x="2806" y="876"/>
                </a:lnTo>
                <a:lnTo>
                  <a:pt x="1472" y="2031"/>
                </a:lnTo>
                <a:lnTo>
                  <a:pt x="355" y="2362"/>
                </a:lnTo>
                <a:lnTo>
                  <a:pt x="0" y="2416"/>
                </a:lnTo>
                <a:lnTo>
                  <a:pt x="786" y="7035"/>
                </a:lnTo>
                <a:lnTo>
                  <a:pt x="7467" y="5898"/>
                </a:lnTo>
                <a:lnTo>
                  <a:pt x="7467" y="0"/>
                </a:lnTo>
                <a:close/>
              </a:path>
            </a:pathLst>
          </a:custGeom>
          <a:solidFill>
            <a:srgbClr val="F0606D"/>
          </a:solidFill>
        </p:spPr>
        <p:txBody>
          <a:bodyPr wrap="square" lIns="0" tIns="0" rIns="0" bIns="0" rtlCol="0"/>
          <a:lstStyle/>
          <a:p>
            <a:endParaRPr dirty="0"/>
          </a:p>
        </p:txBody>
      </p:sp>
      <p:sp>
        <p:nvSpPr>
          <p:cNvPr id="208" name="bg object 208"/>
          <p:cNvSpPr/>
          <p:nvPr/>
        </p:nvSpPr>
        <p:spPr>
          <a:xfrm>
            <a:off x="9219679" y="7094461"/>
            <a:ext cx="7620" cy="7620"/>
          </a:xfrm>
          <a:custGeom>
            <a:avLst/>
            <a:gdLst/>
            <a:ahLst/>
            <a:cxnLst/>
            <a:rect l="l" t="t" r="r" b="b"/>
            <a:pathLst>
              <a:path w="7620" h="7620">
                <a:moveTo>
                  <a:pt x="7467" y="0"/>
                </a:moveTo>
                <a:lnTo>
                  <a:pt x="2803" y="0"/>
                </a:lnTo>
                <a:lnTo>
                  <a:pt x="2806" y="876"/>
                </a:lnTo>
                <a:lnTo>
                  <a:pt x="1472" y="2031"/>
                </a:lnTo>
                <a:lnTo>
                  <a:pt x="355" y="2362"/>
                </a:lnTo>
                <a:lnTo>
                  <a:pt x="0" y="2416"/>
                </a:lnTo>
                <a:lnTo>
                  <a:pt x="786" y="7035"/>
                </a:lnTo>
                <a:lnTo>
                  <a:pt x="7467" y="5898"/>
                </a:lnTo>
                <a:lnTo>
                  <a:pt x="7467" y="0"/>
                </a:lnTo>
                <a:close/>
              </a:path>
            </a:pathLst>
          </a:custGeom>
          <a:solidFill>
            <a:srgbClr val="EF5B69"/>
          </a:solidFill>
        </p:spPr>
        <p:txBody>
          <a:bodyPr wrap="square" lIns="0" tIns="0" rIns="0" bIns="0" rtlCol="0"/>
          <a:lstStyle/>
          <a:p>
            <a:endParaRPr dirty="0"/>
          </a:p>
        </p:txBody>
      </p:sp>
      <p:sp>
        <p:nvSpPr>
          <p:cNvPr id="209" name="bg object 209"/>
          <p:cNvSpPr/>
          <p:nvPr/>
        </p:nvSpPr>
        <p:spPr>
          <a:xfrm>
            <a:off x="9219679" y="7094461"/>
            <a:ext cx="7620" cy="7620"/>
          </a:xfrm>
          <a:custGeom>
            <a:avLst/>
            <a:gdLst/>
            <a:ahLst/>
            <a:cxnLst/>
            <a:rect l="l" t="t" r="r" b="b"/>
            <a:pathLst>
              <a:path w="7620" h="7620">
                <a:moveTo>
                  <a:pt x="7467" y="0"/>
                </a:moveTo>
                <a:lnTo>
                  <a:pt x="2803" y="0"/>
                </a:lnTo>
                <a:lnTo>
                  <a:pt x="2806" y="876"/>
                </a:lnTo>
                <a:lnTo>
                  <a:pt x="1472" y="2031"/>
                </a:lnTo>
                <a:lnTo>
                  <a:pt x="355" y="2362"/>
                </a:lnTo>
                <a:lnTo>
                  <a:pt x="0" y="2416"/>
                </a:lnTo>
                <a:lnTo>
                  <a:pt x="786" y="7035"/>
                </a:lnTo>
                <a:lnTo>
                  <a:pt x="7467" y="5898"/>
                </a:lnTo>
                <a:lnTo>
                  <a:pt x="7467" y="0"/>
                </a:lnTo>
                <a:close/>
              </a:path>
            </a:pathLst>
          </a:custGeom>
          <a:solidFill>
            <a:srgbClr val="EF5462"/>
          </a:solidFill>
        </p:spPr>
        <p:txBody>
          <a:bodyPr wrap="square" lIns="0" tIns="0" rIns="0" bIns="0" rtlCol="0"/>
          <a:lstStyle/>
          <a:p>
            <a:endParaRPr dirty="0"/>
          </a:p>
        </p:txBody>
      </p:sp>
      <p:sp>
        <p:nvSpPr>
          <p:cNvPr id="210" name="bg object 210"/>
          <p:cNvSpPr/>
          <p:nvPr/>
        </p:nvSpPr>
        <p:spPr>
          <a:xfrm>
            <a:off x="9219679" y="7094461"/>
            <a:ext cx="7620" cy="7620"/>
          </a:xfrm>
          <a:custGeom>
            <a:avLst/>
            <a:gdLst/>
            <a:ahLst/>
            <a:cxnLst/>
            <a:rect l="l" t="t" r="r" b="b"/>
            <a:pathLst>
              <a:path w="7620" h="7620">
                <a:moveTo>
                  <a:pt x="7467" y="0"/>
                </a:moveTo>
                <a:lnTo>
                  <a:pt x="2803" y="0"/>
                </a:lnTo>
                <a:lnTo>
                  <a:pt x="2806" y="876"/>
                </a:lnTo>
                <a:lnTo>
                  <a:pt x="1472" y="2031"/>
                </a:lnTo>
                <a:lnTo>
                  <a:pt x="355" y="2362"/>
                </a:lnTo>
                <a:lnTo>
                  <a:pt x="0" y="2416"/>
                </a:lnTo>
                <a:lnTo>
                  <a:pt x="786" y="7035"/>
                </a:lnTo>
                <a:lnTo>
                  <a:pt x="2943" y="6658"/>
                </a:lnTo>
                <a:lnTo>
                  <a:pt x="6664" y="5337"/>
                </a:lnTo>
                <a:lnTo>
                  <a:pt x="7420" y="876"/>
                </a:lnTo>
                <a:lnTo>
                  <a:pt x="7467" y="0"/>
                </a:lnTo>
                <a:close/>
              </a:path>
            </a:pathLst>
          </a:custGeom>
          <a:solidFill>
            <a:srgbClr val="EE4E5D"/>
          </a:solidFill>
        </p:spPr>
        <p:txBody>
          <a:bodyPr wrap="square" lIns="0" tIns="0" rIns="0" bIns="0" rtlCol="0"/>
          <a:lstStyle/>
          <a:p>
            <a:endParaRPr dirty="0"/>
          </a:p>
        </p:txBody>
      </p:sp>
      <p:sp>
        <p:nvSpPr>
          <p:cNvPr id="211" name="bg object 211"/>
          <p:cNvSpPr/>
          <p:nvPr/>
        </p:nvSpPr>
        <p:spPr>
          <a:xfrm>
            <a:off x="9219679" y="7094461"/>
            <a:ext cx="7620" cy="7620"/>
          </a:xfrm>
          <a:custGeom>
            <a:avLst/>
            <a:gdLst/>
            <a:ahLst/>
            <a:cxnLst/>
            <a:rect l="l" t="t" r="r" b="b"/>
            <a:pathLst>
              <a:path w="7620" h="7620">
                <a:moveTo>
                  <a:pt x="7467" y="0"/>
                </a:moveTo>
                <a:lnTo>
                  <a:pt x="2803" y="0"/>
                </a:lnTo>
                <a:lnTo>
                  <a:pt x="2806" y="876"/>
                </a:lnTo>
                <a:lnTo>
                  <a:pt x="1472" y="2031"/>
                </a:lnTo>
                <a:lnTo>
                  <a:pt x="355" y="2362"/>
                </a:lnTo>
                <a:lnTo>
                  <a:pt x="0" y="2416"/>
                </a:lnTo>
                <a:lnTo>
                  <a:pt x="786" y="7035"/>
                </a:lnTo>
                <a:lnTo>
                  <a:pt x="7467" y="5898"/>
                </a:lnTo>
                <a:lnTo>
                  <a:pt x="7467" y="0"/>
                </a:lnTo>
                <a:close/>
              </a:path>
            </a:pathLst>
          </a:custGeom>
          <a:solidFill>
            <a:srgbClr val="ED4554"/>
          </a:solidFill>
        </p:spPr>
        <p:txBody>
          <a:bodyPr wrap="square" lIns="0" tIns="0" rIns="0" bIns="0" rtlCol="0"/>
          <a:lstStyle/>
          <a:p>
            <a:endParaRPr dirty="0"/>
          </a:p>
        </p:txBody>
      </p:sp>
      <p:sp>
        <p:nvSpPr>
          <p:cNvPr id="212" name="bg object 212"/>
          <p:cNvSpPr/>
          <p:nvPr/>
        </p:nvSpPr>
        <p:spPr>
          <a:xfrm>
            <a:off x="9219679" y="7094461"/>
            <a:ext cx="7620" cy="7620"/>
          </a:xfrm>
          <a:custGeom>
            <a:avLst/>
            <a:gdLst/>
            <a:ahLst/>
            <a:cxnLst/>
            <a:rect l="l" t="t" r="r" b="b"/>
            <a:pathLst>
              <a:path w="7620" h="7620">
                <a:moveTo>
                  <a:pt x="7467" y="0"/>
                </a:moveTo>
                <a:lnTo>
                  <a:pt x="2803" y="0"/>
                </a:lnTo>
                <a:lnTo>
                  <a:pt x="2806" y="876"/>
                </a:lnTo>
                <a:lnTo>
                  <a:pt x="1472" y="2031"/>
                </a:lnTo>
                <a:lnTo>
                  <a:pt x="355" y="2362"/>
                </a:lnTo>
                <a:lnTo>
                  <a:pt x="0" y="2416"/>
                </a:lnTo>
                <a:lnTo>
                  <a:pt x="786" y="7035"/>
                </a:lnTo>
                <a:lnTo>
                  <a:pt x="7467" y="5898"/>
                </a:lnTo>
                <a:lnTo>
                  <a:pt x="7467" y="0"/>
                </a:lnTo>
                <a:close/>
              </a:path>
            </a:pathLst>
          </a:custGeom>
          <a:solidFill>
            <a:srgbClr val="EC394A"/>
          </a:solidFill>
        </p:spPr>
        <p:txBody>
          <a:bodyPr wrap="square" lIns="0" tIns="0" rIns="0" bIns="0" rtlCol="0"/>
          <a:lstStyle/>
          <a:p>
            <a:endParaRPr dirty="0"/>
          </a:p>
        </p:txBody>
      </p:sp>
      <p:sp>
        <p:nvSpPr>
          <p:cNvPr id="213" name="bg object 213"/>
          <p:cNvSpPr/>
          <p:nvPr/>
        </p:nvSpPr>
        <p:spPr>
          <a:xfrm>
            <a:off x="9219679" y="7094461"/>
            <a:ext cx="7620" cy="7620"/>
          </a:xfrm>
          <a:custGeom>
            <a:avLst/>
            <a:gdLst/>
            <a:ahLst/>
            <a:cxnLst/>
            <a:rect l="l" t="t" r="r" b="b"/>
            <a:pathLst>
              <a:path w="7620" h="7620">
                <a:moveTo>
                  <a:pt x="7467" y="0"/>
                </a:moveTo>
                <a:lnTo>
                  <a:pt x="2803" y="0"/>
                </a:lnTo>
                <a:lnTo>
                  <a:pt x="2806" y="876"/>
                </a:lnTo>
                <a:lnTo>
                  <a:pt x="1472" y="2031"/>
                </a:lnTo>
                <a:lnTo>
                  <a:pt x="355" y="2362"/>
                </a:lnTo>
                <a:lnTo>
                  <a:pt x="0" y="2416"/>
                </a:lnTo>
                <a:lnTo>
                  <a:pt x="786" y="7035"/>
                </a:lnTo>
                <a:lnTo>
                  <a:pt x="7467" y="5898"/>
                </a:lnTo>
                <a:lnTo>
                  <a:pt x="7467" y="0"/>
                </a:lnTo>
                <a:close/>
              </a:path>
            </a:pathLst>
          </a:custGeom>
          <a:solidFill>
            <a:srgbClr val="EB1F31"/>
          </a:solidFill>
        </p:spPr>
        <p:txBody>
          <a:bodyPr wrap="square" lIns="0" tIns="0" rIns="0" bIns="0" rtlCol="0"/>
          <a:lstStyle/>
          <a:p>
            <a:endParaRPr dirty="0"/>
          </a:p>
        </p:txBody>
      </p:sp>
      <p:sp>
        <p:nvSpPr>
          <p:cNvPr id="214" name="bg object 214"/>
          <p:cNvSpPr/>
          <p:nvPr/>
        </p:nvSpPr>
        <p:spPr>
          <a:xfrm>
            <a:off x="9219679" y="7094461"/>
            <a:ext cx="7620" cy="7620"/>
          </a:xfrm>
          <a:custGeom>
            <a:avLst/>
            <a:gdLst/>
            <a:ahLst/>
            <a:cxnLst/>
            <a:rect l="l" t="t" r="r" b="b"/>
            <a:pathLst>
              <a:path w="7620" h="7620">
                <a:moveTo>
                  <a:pt x="7467" y="0"/>
                </a:moveTo>
                <a:lnTo>
                  <a:pt x="2803" y="0"/>
                </a:lnTo>
                <a:lnTo>
                  <a:pt x="2806" y="876"/>
                </a:lnTo>
                <a:lnTo>
                  <a:pt x="1472" y="2031"/>
                </a:lnTo>
                <a:lnTo>
                  <a:pt x="355" y="2362"/>
                </a:lnTo>
                <a:lnTo>
                  <a:pt x="0" y="2416"/>
                </a:lnTo>
                <a:lnTo>
                  <a:pt x="786" y="7035"/>
                </a:lnTo>
                <a:lnTo>
                  <a:pt x="2943" y="6658"/>
                </a:lnTo>
                <a:lnTo>
                  <a:pt x="6664" y="5337"/>
                </a:lnTo>
                <a:lnTo>
                  <a:pt x="7420" y="876"/>
                </a:lnTo>
                <a:lnTo>
                  <a:pt x="7467" y="0"/>
                </a:lnTo>
                <a:close/>
              </a:path>
            </a:pathLst>
          </a:custGeom>
          <a:solidFill>
            <a:srgbClr val="E61E30"/>
          </a:solidFill>
        </p:spPr>
        <p:txBody>
          <a:bodyPr wrap="square" lIns="0" tIns="0" rIns="0" bIns="0" rtlCol="0"/>
          <a:lstStyle/>
          <a:p>
            <a:endParaRPr dirty="0"/>
          </a:p>
        </p:txBody>
      </p:sp>
      <p:sp>
        <p:nvSpPr>
          <p:cNvPr id="215" name="bg object 215"/>
          <p:cNvSpPr/>
          <p:nvPr/>
        </p:nvSpPr>
        <p:spPr>
          <a:xfrm>
            <a:off x="9219679" y="7094461"/>
            <a:ext cx="7620" cy="7620"/>
          </a:xfrm>
          <a:custGeom>
            <a:avLst/>
            <a:gdLst/>
            <a:ahLst/>
            <a:cxnLst/>
            <a:rect l="l" t="t" r="r" b="b"/>
            <a:pathLst>
              <a:path w="7620" h="7620">
                <a:moveTo>
                  <a:pt x="7467" y="0"/>
                </a:moveTo>
                <a:lnTo>
                  <a:pt x="2803" y="0"/>
                </a:lnTo>
                <a:lnTo>
                  <a:pt x="2806" y="876"/>
                </a:lnTo>
                <a:lnTo>
                  <a:pt x="1472" y="2031"/>
                </a:lnTo>
                <a:lnTo>
                  <a:pt x="355" y="2362"/>
                </a:lnTo>
                <a:lnTo>
                  <a:pt x="0" y="2416"/>
                </a:lnTo>
                <a:lnTo>
                  <a:pt x="786" y="7035"/>
                </a:lnTo>
                <a:lnTo>
                  <a:pt x="7467" y="5898"/>
                </a:lnTo>
                <a:lnTo>
                  <a:pt x="7467" y="0"/>
                </a:lnTo>
                <a:close/>
              </a:path>
            </a:pathLst>
          </a:custGeom>
          <a:solidFill>
            <a:srgbClr val="E11E2F"/>
          </a:solidFill>
        </p:spPr>
        <p:txBody>
          <a:bodyPr wrap="square" lIns="0" tIns="0" rIns="0" bIns="0" rtlCol="0"/>
          <a:lstStyle/>
          <a:p>
            <a:endParaRPr dirty="0"/>
          </a:p>
        </p:txBody>
      </p:sp>
      <p:sp>
        <p:nvSpPr>
          <p:cNvPr id="216" name="bg object 216"/>
          <p:cNvSpPr/>
          <p:nvPr/>
        </p:nvSpPr>
        <p:spPr>
          <a:xfrm>
            <a:off x="9219679" y="7094461"/>
            <a:ext cx="7620" cy="7620"/>
          </a:xfrm>
          <a:custGeom>
            <a:avLst/>
            <a:gdLst/>
            <a:ahLst/>
            <a:cxnLst/>
            <a:rect l="l" t="t" r="r" b="b"/>
            <a:pathLst>
              <a:path w="7620" h="7620">
                <a:moveTo>
                  <a:pt x="7467" y="0"/>
                </a:moveTo>
                <a:lnTo>
                  <a:pt x="2803" y="0"/>
                </a:lnTo>
                <a:lnTo>
                  <a:pt x="2806" y="876"/>
                </a:lnTo>
                <a:lnTo>
                  <a:pt x="1472" y="2031"/>
                </a:lnTo>
                <a:lnTo>
                  <a:pt x="355" y="2362"/>
                </a:lnTo>
                <a:lnTo>
                  <a:pt x="0" y="2416"/>
                </a:lnTo>
                <a:lnTo>
                  <a:pt x="786" y="7035"/>
                </a:lnTo>
                <a:lnTo>
                  <a:pt x="7467" y="5898"/>
                </a:lnTo>
                <a:lnTo>
                  <a:pt x="7467" y="0"/>
                </a:lnTo>
                <a:close/>
              </a:path>
            </a:pathLst>
          </a:custGeom>
          <a:solidFill>
            <a:srgbClr val="DD1D2E"/>
          </a:solidFill>
        </p:spPr>
        <p:txBody>
          <a:bodyPr wrap="square" lIns="0" tIns="0" rIns="0" bIns="0" rtlCol="0"/>
          <a:lstStyle/>
          <a:p>
            <a:endParaRPr dirty="0"/>
          </a:p>
        </p:txBody>
      </p:sp>
      <p:sp>
        <p:nvSpPr>
          <p:cNvPr id="217" name="bg object 217"/>
          <p:cNvSpPr/>
          <p:nvPr/>
        </p:nvSpPr>
        <p:spPr>
          <a:xfrm>
            <a:off x="9219679" y="7094461"/>
            <a:ext cx="7620" cy="7620"/>
          </a:xfrm>
          <a:custGeom>
            <a:avLst/>
            <a:gdLst/>
            <a:ahLst/>
            <a:cxnLst/>
            <a:rect l="l" t="t" r="r" b="b"/>
            <a:pathLst>
              <a:path w="7620" h="7620">
                <a:moveTo>
                  <a:pt x="7467" y="0"/>
                </a:moveTo>
                <a:lnTo>
                  <a:pt x="2803" y="0"/>
                </a:lnTo>
                <a:lnTo>
                  <a:pt x="2806" y="876"/>
                </a:lnTo>
                <a:lnTo>
                  <a:pt x="1472" y="2031"/>
                </a:lnTo>
                <a:lnTo>
                  <a:pt x="355" y="2362"/>
                </a:lnTo>
                <a:lnTo>
                  <a:pt x="0" y="2416"/>
                </a:lnTo>
                <a:lnTo>
                  <a:pt x="786" y="7035"/>
                </a:lnTo>
                <a:lnTo>
                  <a:pt x="2943" y="6658"/>
                </a:lnTo>
                <a:lnTo>
                  <a:pt x="6664" y="5337"/>
                </a:lnTo>
                <a:lnTo>
                  <a:pt x="7420" y="876"/>
                </a:lnTo>
                <a:lnTo>
                  <a:pt x="7467" y="0"/>
                </a:lnTo>
                <a:close/>
              </a:path>
            </a:pathLst>
          </a:custGeom>
          <a:solidFill>
            <a:srgbClr val="D71D2D"/>
          </a:solidFill>
        </p:spPr>
        <p:txBody>
          <a:bodyPr wrap="square" lIns="0" tIns="0" rIns="0" bIns="0" rtlCol="0"/>
          <a:lstStyle/>
          <a:p>
            <a:endParaRPr dirty="0"/>
          </a:p>
        </p:txBody>
      </p:sp>
      <p:sp>
        <p:nvSpPr>
          <p:cNvPr id="218" name="bg object 218"/>
          <p:cNvSpPr/>
          <p:nvPr/>
        </p:nvSpPr>
        <p:spPr>
          <a:xfrm>
            <a:off x="9219679" y="7094461"/>
            <a:ext cx="7620" cy="7620"/>
          </a:xfrm>
          <a:custGeom>
            <a:avLst/>
            <a:gdLst/>
            <a:ahLst/>
            <a:cxnLst/>
            <a:rect l="l" t="t" r="r" b="b"/>
            <a:pathLst>
              <a:path w="7620" h="7620">
                <a:moveTo>
                  <a:pt x="7467" y="0"/>
                </a:moveTo>
                <a:lnTo>
                  <a:pt x="2803" y="0"/>
                </a:lnTo>
                <a:lnTo>
                  <a:pt x="2806" y="876"/>
                </a:lnTo>
                <a:lnTo>
                  <a:pt x="1472" y="2031"/>
                </a:lnTo>
                <a:lnTo>
                  <a:pt x="355" y="2362"/>
                </a:lnTo>
                <a:lnTo>
                  <a:pt x="0" y="2416"/>
                </a:lnTo>
                <a:lnTo>
                  <a:pt x="786" y="7035"/>
                </a:lnTo>
                <a:lnTo>
                  <a:pt x="7467" y="5898"/>
                </a:lnTo>
                <a:lnTo>
                  <a:pt x="7467" y="0"/>
                </a:lnTo>
                <a:close/>
              </a:path>
            </a:pathLst>
          </a:custGeom>
          <a:solidFill>
            <a:srgbClr val="D21C2C"/>
          </a:solidFill>
        </p:spPr>
        <p:txBody>
          <a:bodyPr wrap="square" lIns="0" tIns="0" rIns="0" bIns="0" rtlCol="0"/>
          <a:lstStyle/>
          <a:p>
            <a:endParaRPr dirty="0"/>
          </a:p>
        </p:txBody>
      </p:sp>
      <p:sp>
        <p:nvSpPr>
          <p:cNvPr id="219" name="bg object 219"/>
          <p:cNvSpPr/>
          <p:nvPr/>
        </p:nvSpPr>
        <p:spPr>
          <a:xfrm>
            <a:off x="9219679" y="7094461"/>
            <a:ext cx="7620" cy="7620"/>
          </a:xfrm>
          <a:custGeom>
            <a:avLst/>
            <a:gdLst/>
            <a:ahLst/>
            <a:cxnLst/>
            <a:rect l="l" t="t" r="r" b="b"/>
            <a:pathLst>
              <a:path w="7620" h="7620">
                <a:moveTo>
                  <a:pt x="7467" y="0"/>
                </a:moveTo>
                <a:lnTo>
                  <a:pt x="2803" y="0"/>
                </a:lnTo>
                <a:lnTo>
                  <a:pt x="2806" y="876"/>
                </a:lnTo>
                <a:lnTo>
                  <a:pt x="1472" y="2031"/>
                </a:lnTo>
                <a:lnTo>
                  <a:pt x="355" y="2362"/>
                </a:lnTo>
                <a:lnTo>
                  <a:pt x="0" y="2416"/>
                </a:lnTo>
                <a:lnTo>
                  <a:pt x="786" y="7035"/>
                </a:lnTo>
                <a:lnTo>
                  <a:pt x="7467" y="5898"/>
                </a:lnTo>
                <a:lnTo>
                  <a:pt x="7467" y="0"/>
                </a:lnTo>
                <a:close/>
              </a:path>
            </a:pathLst>
          </a:custGeom>
          <a:solidFill>
            <a:srgbClr val="CF1B2C"/>
          </a:solidFill>
        </p:spPr>
        <p:txBody>
          <a:bodyPr wrap="square" lIns="0" tIns="0" rIns="0" bIns="0" rtlCol="0"/>
          <a:lstStyle/>
          <a:p>
            <a:endParaRPr dirty="0"/>
          </a:p>
        </p:txBody>
      </p:sp>
      <p:sp>
        <p:nvSpPr>
          <p:cNvPr id="220" name="bg object 220"/>
          <p:cNvSpPr/>
          <p:nvPr/>
        </p:nvSpPr>
        <p:spPr>
          <a:xfrm>
            <a:off x="9219679" y="7094461"/>
            <a:ext cx="7620" cy="7620"/>
          </a:xfrm>
          <a:custGeom>
            <a:avLst/>
            <a:gdLst/>
            <a:ahLst/>
            <a:cxnLst/>
            <a:rect l="l" t="t" r="r" b="b"/>
            <a:pathLst>
              <a:path w="7620" h="7620">
                <a:moveTo>
                  <a:pt x="7467" y="0"/>
                </a:moveTo>
                <a:lnTo>
                  <a:pt x="2803" y="0"/>
                </a:lnTo>
                <a:lnTo>
                  <a:pt x="2806" y="876"/>
                </a:lnTo>
                <a:lnTo>
                  <a:pt x="1472" y="2031"/>
                </a:lnTo>
                <a:lnTo>
                  <a:pt x="355" y="2362"/>
                </a:lnTo>
                <a:lnTo>
                  <a:pt x="0" y="2416"/>
                </a:lnTo>
                <a:lnTo>
                  <a:pt x="786" y="7035"/>
                </a:lnTo>
                <a:lnTo>
                  <a:pt x="3159" y="6620"/>
                </a:lnTo>
                <a:lnTo>
                  <a:pt x="7197" y="5134"/>
                </a:lnTo>
                <a:lnTo>
                  <a:pt x="7467" y="0"/>
                </a:lnTo>
                <a:close/>
              </a:path>
            </a:pathLst>
          </a:custGeom>
          <a:solidFill>
            <a:srgbClr val="C91B2B"/>
          </a:solidFill>
        </p:spPr>
        <p:txBody>
          <a:bodyPr wrap="square" lIns="0" tIns="0" rIns="0" bIns="0" rtlCol="0"/>
          <a:lstStyle/>
          <a:p>
            <a:endParaRPr dirty="0"/>
          </a:p>
        </p:txBody>
      </p:sp>
      <p:sp>
        <p:nvSpPr>
          <p:cNvPr id="221" name="bg object 221"/>
          <p:cNvSpPr/>
          <p:nvPr/>
        </p:nvSpPr>
        <p:spPr>
          <a:xfrm>
            <a:off x="9219679" y="7094461"/>
            <a:ext cx="7620" cy="7620"/>
          </a:xfrm>
          <a:custGeom>
            <a:avLst/>
            <a:gdLst/>
            <a:ahLst/>
            <a:cxnLst/>
            <a:rect l="l" t="t" r="r" b="b"/>
            <a:pathLst>
              <a:path w="7620" h="7620">
                <a:moveTo>
                  <a:pt x="7467" y="0"/>
                </a:moveTo>
                <a:lnTo>
                  <a:pt x="2803" y="0"/>
                </a:lnTo>
                <a:lnTo>
                  <a:pt x="2806" y="876"/>
                </a:lnTo>
                <a:lnTo>
                  <a:pt x="1472" y="2031"/>
                </a:lnTo>
                <a:lnTo>
                  <a:pt x="355" y="2362"/>
                </a:lnTo>
                <a:lnTo>
                  <a:pt x="0" y="2416"/>
                </a:lnTo>
                <a:lnTo>
                  <a:pt x="786" y="7035"/>
                </a:lnTo>
                <a:lnTo>
                  <a:pt x="7467" y="5898"/>
                </a:lnTo>
                <a:lnTo>
                  <a:pt x="7467" y="0"/>
                </a:lnTo>
                <a:close/>
              </a:path>
            </a:pathLst>
          </a:custGeom>
          <a:solidFill>
            <a:srgbClr val="C51A2A"/>
          </a:solidFill>
        </p:spPr>
        <p:txBody>
          <a:bodyPr wrap="square" lIns="0" tIns="0" rIns="0" bIns="0" rtlCol="0"/>
          <a:lstStyle/>
          <a:p>
            <a:endParaRPr dirty="0"/>
          </a:p>
        </p:txBody>
      </p:sp>
      <p:sp>
        <p:nvSpPr>
          <p:cNvPr id="222" name="bg object 222"/>
          <p:cNvSpPr/>
          <p:nvPr/>
        </p:nvSpPr>
        <p:spPr>
          <a:xfrm>
            <a:off x="9219679" y="7094461"/>
            <a:ext cx="7620" cy="7620"/>
          </a:xfrm>
          <a:custGeom>
            <a:avLst/>
            <a:gdLst/>
            <a:ahLst/>
            <a:cxnLst/>
            <a:rect l="l" t="t" r="r" b="b"/>
            <a:pathLst>
              <a:path w="7620" h="7620">
                <a:moveTo>
                  <a:pt x="7467" y="0"/>
                </a:moveTo>
                <a:lnTo>
                  <a:pt x="2803" y="0"/>
                </a:lnTo>
                <a:lnTo>
                  <a:pt x="2806" y="876"/>
                </a:lnTo>
                <a:lnTo>
                  <a:pt x="1472" y="2031"/>
                </a:lnTo>
                <a:lnTo>
                  <a:pt x="355" y="2362"/>
                </a:lnTo>
                <a:lnTo>
                  <a:pt x="0" y="2416"/>
                </a:lnTo>
                <a:lnTo>
                  <a:pt x="786" y="7035"/>
                </a:lnTo>
                <a:lnTo>
                  <a:pt x="7467" y="5898"/>
                </a:lnTo>
                <a:lnTo>
                  <a:pt x="7467" y="0"/>
                </a:lnTo>
                <a:close/>
              </a:path>
            </a:pathLst>
          </a:custGeom>
          <a:solidFill>
            <a:srgbClr val="C11829"/>
          </a:solidFill>
        </p:spPr>
        <p:txBody>
          <a:bodyPr wrap="square" lIns="0" tIns="0" rIns="0" bIns="0" rtlCol="0"/>
          <a:lstStyle/>
          <a:p>
            <a:endParaRPr dirty="0"/>
          </a:p>
        </p:txBody>
      </p:sp>
      <p:sp>
        <p:nvSpPr>
          <p:cNvPr id="223" name="bg object 223"/>
          <p:cNvSpPr/>
          <p:nvPr/>
        </p:nvSpPr>
        <p:spPr>
          <a:xfrm>
            <a:off x="9219679" y="7094461"/>
            <a:ext cx="7620" cy="7620"/>
          </a:xfrm>
          <a:custGeom>
            <a:avLst/>
            <a:gdLst/>
            <a:ahLst/>
            <a:cxnLst/>
            <a:rect l="l" t="t" r="r" b="b"/>
            <a:pathLst>
              <a:path w="7620" h="7620">
                <a:moveTo>
                  <a:pt x="7467" y="0"/>
                </a:moveTo>
                <a:lnTo>
                  <a:pt x="2803" y="0"/>
                </a:lnTo>
                <a:lnTo>
                  <a:pt x="2806" y="876"/>
                </a:lnTo>
                <a:lnTo>
                  <a:pt x="1472" y="2031"/>
                </a:lnTo>
                <a:lnTo>
                  <a:pt x="355" y="2362"/>
                </a:lnTo>
                <a:lnTo>
                  <a:pt x="0" y="2416"/>
                </a:lnTo>
                <a:lnTo>
                  <a:pt x="786" y="7035"/>
                </a:lnTo>
                <a:lnTo>
                  <a:pt x="7467" y="5898"/>
                </a:lnTo>
                <a:lnTo>
                  <a:pt x="7467" y="0"/>
                </a:lnTo>
                <a:close/>
              </a:path>
            </a:pathLst>
          </a:custGeom>
          <a:solidFill>
            <a:srgbClr val="BB1828"/>
          </a:solidFill>
        </p:spPr>
        <p:txBody>
          <a:bodyPr wrap="square" lIns="0" tIns="0" rIns="0" bIns="0" rtlCol="0"/>
          <a:lstStyle/>
          <a:p>
            <a:endParaRPr dirty="0"/>
          </a:p>
        </p:txBody>
      </p:sp>
      <p:sp>
        <p:nvSpPr>
          <p:cNvPr id="224" name="bg object 224"/>
          <p:cNvSpPr/>
          <p:nvPr/>
        </p:nvSpPr>
        <p:spPr>
          <a:xfrm>
            <a:off x="9219679" y="7094461"/>
            <a:ext cx="7620" cy="7620"/>
          </a:xfrm>
          <a:custGeom>
            <a:avLst/>
            <a:gdLst/>
            <a:ahLst/>
            <a:cxnLst/>
            <a:rect l="l" t="t" r="r" b="b"/>
            <a:pathLst>
              <a:path w="7620" h="7620">
                <a:moveTo>
                  <a:pt x="7467" y="0"/>
                </a:moveTo>
                <a:lnTo>
                  <a:pt x="2803" y="0"/>
                </a:lnTo>
                <a:lnTo>
                  <a:pt x="2806" y="876"/>
                </a:lnTo>
                <a:lnTo>
                  <a:pt x="1472" y="2031"/>
                </a:lnTo>
                <a:lnTo>
                  <a:pt x="355" y="2362"/>
                </a:lnTo>
                <a:lnTo>
                  <a:pt x="0" y="2416"/>
                </a:lnTo>
                <a:lnTo>
                  <a:pt x="786" y="7035"/>
                </a:lnTo>
                <a:lnTo>
                  <a:pt x="2943" y="6658"/>
                </a:lnTo>
                <a:lnTo>
                  <a:pt x="6664" y="5337"/>
                </a:lnTo>
                <a:lnTo>
                  <a:pt x="7420" y="876"/>
                </a:lnTo>
                <a:lnTo>
                  <a:pt x="7467" y="0"/>
                </a:lnTo>
                <a:close/>
              </a:path>
            </a:pathLst>
          </a:custGeom>
          <a:solidFill>
            <a:srgbClr val="B71727"/>
          </a:solidFill>
        </p:spPr>
        <p:txBody>
          <a:bodyPr wrap="square" lIns="0" tIns="0" rIns="0" bIns="0" rtlCol="0"/>
          <a:lstStyle/>
          <a:p>
            <a:endParaRPr dirty="0"/>
          </a:p>
        </p:txBody>
      </p:sp>
      <p:sp>
        <p:nvSpPr>
          <p:cNvPr id="225" name="bg object 225"/>
          <p:cNvSpPr/>
          <p:nvPr/>
        </p:nvSpPr>
        <p:spPr>
          <a:xfrm>
            <a:off x="9219679" y="7094461"/>
            <a:ext cx="7620" cy="7620"/>
          </a:xfrm>
          <a:custGeom>
            <a:avLst/>
            <a:gdLst/>
            <a:ahLst/>
            <a:cxnLst/>
            <a:rect l="l" t="t" r="r" b="b"/>
            <a:pathLst>
              <a:path w="7620" h="7620">
                <a:moveTo>
                  <a:pt x="4883" y="0"/>
                </a:moveTo>
                <a:lnTo>
                  <a:pt x="2803" y="0"/>
                </a:lnTo>
                <a:lnTo>
                  <a:pt x="2806" y="876"/>
                </a:lnTo>
                <a:lnTo>
                  <a:pt x="1472" y="2031"/>
                </a:lnTo>
                <a:lnTo>
                  <a:pt x="354" y="2362"/>
                </a:lnTo>
                <a:lnTo>
                  <a:pt x="0" y="2416"/>
                </a:lnTo>
                <a:lnTo>
                  <a:pt x="786" y="7035"/>
                </a:lnTo>
                <a:lnTo>
                  <a:pt x="7466" y="5898"/>
                </a:lnTo>
                <a:lnTo>
                  <a:pt x="7466" y="118"/>
                </a:lnTo>
                <a:lnTo>
                  <a:pt x="5178" y="118"/>
                </a:lnTo>
                <a:lnTo>
                  <a:pt x="4883" y="0"/>
                </a:lnTo>
                <a:close/>
              </a:path>
              <a:path w="7620" h="7620">
                <a:moveTo>
                  <a:pt x="7466" y="0"/>
                </a:moveTo>
                <a:lnTo>
                  <a:pt x="5610" y="3"/>
                </a:lnTo>
                <a:lnTo>
                  <a:pt x="5178" y="118"/>
                </a:lnTo>
                <a:lnTo>
                  <a:pt x="7466" y="118"/>
                </a:lnTo>
                <a:close/>
              </a:path>
            </a:pathLst>
          </a:custGeom>
          <a:solidFill>
            <a:srgbClr val="B31725"/>
          </a:solidFill>
        </p:spPr>
        <p:txBody>
          <a:bodyPr wrap="square" lIns="0" tIns="0" rIns="0" bIns="0" rtlCol="0"/>
          <a:lstStyle/>
          <a:p>
            <a:endParaRPr dirty="0"/>
          </a:p>
        </p:txBody>
      </p:sp>
      <p:sp>
        <p:nvSpPr>
          <p:cNvPr id="226" name="bg object 226"/>
          <p:cNvSpPr/>
          <p:nvPr/>
        </p:nvSpPr>
        <p:spPr>
          <a:xfrm>
            <a:off x="9219679" y="7094461"/>
            <a:ext cx="7620" cy="7620"/>
          </a:xfrm>
          <a:custGeom>
            <a:avLst/>
            <a:gdLst/>
            <a:ahLst/>
            <a:cxnLst/>
            <a:rect l="l" t="t" r="r" b="b"/>
            <a:pathLst>
              <a:path w="7620" h="7620">
                <a:moveTo>
                  <a:pt x="4313" y="0"/>
                </a:moveTo>
                <a:lnTo>
                  <a:pt x="2803" y="0"/>
                </a:lnTo>
                <a:lnTo>
                  <a:pt x="2806" y="876"/>
                </a:lnTo>
                <a:lnTo>
                  <a:pt x="1472" y="2031"/>
                </a:lnTo>
                <a:lnTo>
                  <a:pt x="354" y="2362"/>
                </a:lnTo>
                <a:lnTo>
                  <a:pt x="0" y="2416"/>
                </a:lnTo>
                <a:lnTo>
                  <a:pt x="786" y="7035"/>
                </a:lnTo>
                <a:lnTo>
                  <a:pt x="7466" y="5898"/>
                </a:lnTo>
                <a:lnTo>
                  <a:pt x="7466" y="689"/>
                </a:lnTo>
                <a:lnTo>
                  <a:pt x="5165" y="689"/>
                </a:lnTo>
                <a:lnTo>
                  <a:pt x="4313" y="0"/>
                </a:lnTo>
                <a:close/>
              </a:path>
              <a:path w="7620" h="7620">
                <a:moveTo>
                  <a:pt x="7466" y="0"/>
                </a:moveTo>
                <a:lnTo>
                  <a:pt x="6102" y="0"/>
                </a:lnTo>
                <a:lnTo>
                  <a:pt x="5902" y="257"/>
                </a:lnTo>
                <a:lnTo>
                  <a:pt x="5165" y="689"/>
                </a:lnTo>
                <a:lnTo>
                  <a:pt x="7466" y="689"/>
                </a:lnTo>
                <a:lnTo>
                  <a:pt x="7466" y="0"/>
                </a:lnTo>
                <a:close/>
              </a:path>
            </a:pathLst>
          </a:custGeom>
          <a:solidFill>
            <a:srgbClr val="AD1624"/>
          </a:solidFill>
        </p:spPr>
        <p:txBody>
          <a:bodyPr wrap="square" lIns="0" tIns="0" rIns="0" bIns="0" rtlCol="0"/>
          <a:lstStyle/>
          <a:p>
            <a:endParaRPr dirty="0"/>
          </a:p>
        </p:txBody>
      </p:sp>
      <p:sp>
        <p:nvSpPr>
          <p:cNvPr id="227" name="bg object 227"/>
          <p:cNvSpPr/>
          <p:nvPr/>
        </p:nvSpPr>
        <p:spPr>
          <a:xfrm>
            <a:off x="9219679" y="7094461"/>
            <a:ext cx="7620" cy="7620"/>
          </a:xfrm>
          <a:custGeom>
            <a:avLst/>
            <a:gdLst/>
            <a:ahLst/>
            <a:cxnLst/>
            <a:rect l="l" t="t" r="r" b="b"/>
            <a:pathLst>
              <a:path w="7620" h="7620">
                <a:moveTo>
                  <a:pt x="3968" y="0"/>
                </a:moveTo>
                <a:lnTo>
                  <a:pt x="2803" y="0"/>
                </a:lnTo>
                <a:lnTo>
                  <a:pt x="2806" y="876"/>
                </a:lnTo>
                <a:lnTo>
                  <a:pt x="1472" y="2031"/>
                </a:lnTo>
                <a:lnTo>
                  <a:pt x="354" y="2362"/>
                </a:lnTo>
                <a:lnTo>
                  <a:pt x="0" y="2416"/>
                </a:lnTo>
                <a:lnTo>
                  <a:pt x="786" y="7035"/>
                </a:lnTo>
                <a:lnTo>
                  <a:pt x="7466" y="5898"/>
                </a:lnTo>
                <a:lnTo>
                  <a:pt x="7466" y="1096"/>
                </a:lnTo>
                <a:lnTo>
                  <a:pt x="5457" y="1096"/>
                </a:lnTo>
                <a:lnTo>
                  <a:pt x="5038" y="1007"/>
                </a:lnTo>
                <a:lnTo>
                  <a:pt x="3968" y="0"/>
                </a:lnTo>
                <a:close/>
              </a:path>
              <a:path w="7620" h="7620">
                <a:moveTo>
                  <a:pt x="7466" y="0"/>
                </a:moveTo>
                <a:lnTo>
                  <a:pt x="6426" y="0"/>
                </a:lnTo>
                <a:lnTo>
                  <a:pt x="6169" y="435"/>
                </a:lnTo>
                <a:lnTo>
                  <a:pt x="5457" y="1096"/>
                </a:lnTo>
                <a:lnTo>
                  <a:pt x="7466" y="1096"/>
                </a:lnTo>
                <a:lnTo>
                  <a:pt x="7466" y="0"/>
                </a:lnTo>
                <a:close/>
              </a:path>
            </a:pathLst>
          </a:custGeom>
          <a:solidFill>
            <a:srgbClr val="A91523"/>
          </a:solidFill>
        </p:spPr>
        <p:txBody>
          <a:bodyPr wrap="square" lIns="0" tIns="0" rIns="0" bIns="0" rtlCol="0"/>
          <a:lstStyle/>
          <a:p>
            <a:endParaRPr dirty="0"/>
          </a:p>
        </p:txBody>
      </p:sp>
      <p:sp>
        <p:nvSpPr>
          <p:cNvPr id="228" name="bg object 228"/>
          <p:cNvSpPr/>
          <p:nvPr/>
        </p:nvSpPr>
        <p:spPr>
          <a:xfrm>
            <a:off x="9219679" y="7094461"/>
            <a:ext cx="7620" cy="7620"/>
          </a:xfrm>
          <a:custGeom>
            <a:avLst/>
            <a:gdLst/>
            <a:ahLst/>
            <a:cxnLst/>
            <a:rect l="l" t="t" r="r" b="b"/>
            <a:pathLst>
              <a:path w="7620" h="7620">
                <a:moveTo>
                  <a:pt x="3701" y="0"/>
                </a:moveTo>
                <a:lnTo>
                  <a:pt x="2803" y="0"/>
                </a:lnTo>
                <a:lnTo>
                  <a:pt x="2806" y="876"/>
                </a:lnTo>
                <a:lnTo>
                  <a:pt x="1472" y="2031"/>
                </a:lnTo>
                <a:lnTo>
                  <a:pt x="354" y="2362"/>
                </a:lnTo>
                <a:lnTo>
                  <a:pt x="0" y="2416"/>
                </a:lnTo>
                <a:lnTo>
                  <a:pt x="786" y="7035"/>
                </a:lnTo>
                <a:lnTo>
                  <a:pt x="7466" y="5898"/>
                </a:lnTo>
                <a:lnTo>
                  <a:pt x="7466" y="1794"/>
                </a:lnTo>
                <a:lnTo>
                  <a:pt x="5432" y="1794"/>
                </a:lnTo>
                <a:lnTo>
                  <a:pt x="3701" y="0"/>
                </a:lnTo>
                <a:close/>
              </a:path>
              <a:path w="7620" h="7620">
                <a:moveTo>
                  <a:pt x="7466" y="0"/>
                </a:moveTo>
                <a:lnTo>
                  <a:pt x="6661" y="0"/>
                </a:lnTo>
                <a:lnTo>
                  <a:pt x="6423" y="524"/>
                </a:lnTo>
                <a:lnTo>
                  <a:pt x="5432" y="1794"/>
                </a:lnTo>
                <a:lnTo>
                  <a:pt x="7466" y="1794"/>
                </a:lnTo>
                <a:lnTo>
                  <a:pt x="7466" y="0"/>
                </a:lnTo>
                <a:close/>
              </a:path>
            </a:pathLst>
          </a:custGeom>
          <a:solidFill>
            <a:srgbClr val="A31522"/>
          </a:solidFill>
        </p:spPr>
        <p:txBody>
          <a:bodyPr wrap="square" lIns="0" tIns="0" rIns="0" bIns="0" rtlCol="0"/>
          <a:lstStyle/>
          <a:p>
            <a:endParaRPr dirty="0"/>
          </a:p>
        </p:txBody>
      </p:sp>
      <p:sp>
        <p:nvSpPr>
          <p:cNvPr id="229" name="bg object 229"/>
          <p:cNvSpPr/>
          <p:nvPr/>
        </p:nvSpPr>
        <p:spPr>
          <a:xfrm>
            <a:off x="9219679" y="7094461"/>
            <a:ext cx="7620" cy="7620"/>
          </a:xfrm>
          <a:custGeom>
            <a:avLst/>
            <a:gdLst/>
            <a:ahLst/>
            <a:cxnLst/>
            <a:rect l="l" t="t" r="r" b="b"/>
            <a:pathLst>
              <a:path w="7620" h="7620">
                <a:moveTo>
                  <a:pt x="3459" y="0"/>
                </a:moveTo>
                <a:lnTo>
                  <a:pt x="2803" y="0"/>
                </a:lnTo>
                <a:lnTo>
                  <a:pt x="2806" y="876"/>
                </a:lnTo>
                <a:lnTo>
                  <a:pt x="1472" y="2031"/>
                </a:lnTo>
                <a:lnTo>
                  <a:pt x="354" y="2362"/>
                </a:lnTo>
                <a:lnTo>
                  <a:pt x="0" y="2416"/>
                </a:lnTo>
                <a:lnTo>
                  <a:pt x="786" y="7035"/>
                </a:lnTo>
                <a:lnTo>
                  <a:pt x="7466" y="5898"/>
                </a:lnTo>
                <a:lnTo>
                  <a:pt x="7466" y="2378"/>
                </a:lnTo>
                <a:lnTo>
                  <a:pt x="5622" y="2378"/>
                </a:lnTo>
                <a:lnTo>
                  <a:pt x="3459" y="0"/>
                </a:lnTo>
                <a:close/>
              </a:path>
              <a:path w="7620" h="7620">
                <a:moveTo>
                  <a:pt x="7466" y="0"/>
                </a:moveTo>
                <a:lnTo>
                  <a:pt x="6867" y="0"/>
                </a:lnTo>
                <a:lnTo>
                  <a:pt x="6664" y="562"/>
                </a:lnTo>
                <a:lnTo>
                  <a:pt x="5622" y="2378"/>
                </a:lnTo>
                <a:lnTo>
                  <a:pt x="7466" y="2378"/>
                </a:lnTo>
                <a:lnTo>
                  <a:pt x="7466" y="0"/>
                </a:lnTo>
                <a:close/>
              </a:path>
            </a:pathLst>
          </a:custGeom>
          <a:solidFill>
            <a:srgbClr val="9F1421"/>
          </a:solidFill>
        </p:spPr>
        <p:txBody>
          <a:bodyPr wrap="square" lIns="0" tIns="0" rIns="0" bIns="0" rtlCol="0"/>
          <a:lstStyle/>
          <a:p>
            <a:endParaRPr dirty="0"/>
          </a:p>
        </p:txBody>
      </p:sp>
      <p:sp>
        <p:nvSpPr>
          <p:cNvPr id="230" name="bg object 230"/>
          <p:cNvSpPr/>
          <p:nvPr/>
        </p:nvSpPr>
        <p:spPr>
          <a:xfrm>
            <a:off x="9219679" y="7094461"/>
            <a:ext cx="7620" cy="7620"/>
          </a:xfrm>
          <a:custGeom>
            <a:avLst/>
            <a:gdLst/>
            <a:ahLst/>
            <a:cxnLst/>
            <a:rect l="l" t="t" r="r" b="b"/>
            <a:pathLst>
              <a:path w="7620" h="7620">
                <a:moveTo>
                  <a:pt x="3255" y="0"/>
                </a:moveTo>
                <a:lnTo>
                  <a:pt x="2803" y="0"/>
                </a:lnTo>
                <a:lnTo>
                  <a:pt x="2806" y="876"/>
                </a:lnTo>
                <a:lnTo>
                  <a:pt x="1459" y="2035"/>
                </a:lnTo>
                <a:lnTo>
                  <a:pt x="354" y="2362"/>
                </a:lnTo>
                <a:lnTo>
                  <a:pt x="0" y="2416"/>
                </a:lnTo>
                <a:lnTo>
                  <a:pt x="786" y="7035"/>
                </a:lnTo>
                <a:lnTo>
                  <a:pt x="7466" y="5898"/>
                </a:lnTo>
                <a:lnTo>
                  <a:pt x="7466" y="2035"/>
                </a:lnTo>
                <a:lnTo>
                  <a:pt x="5839" y="2031"/>
                </a:lnTo>
                <a:lnTo>
                  <a:pt x="4860" y="1883"/>
                </a:lnTo>
                <a:lnTo>
                  <a:pt x="3255" y="0"/>
                </a:lnTo>
                <a:close/>
              </a:path>
              <a:path w="7620" h="7620">
                <a:moveTo>
                  <a:pt x="7466" y="0"/>
                </a:moveTo>
                <a:lnTo>
                  <a:pt x="7033" y="0"/>
                </a:lnTo>
                <a:lnTo>
                  <a:pt x="6905" y="92"/>
                </a:lnTo>
                <a:lnTo>
                  <a:pt x="6892" y="537"/>
                </a:lnTo>
                <a:lnTo>
                  <a:pt x="6423" y="1565"/>
                </a:lnTo>
                <a:lnTo>
                  <a:pt x="5864" y="2035"/>
                </a:lnTo>
                <a:lnTo>
                  <a:pt x="7466" y="2035"/>
                </a:lnTo>
                <a:lnTo>
                  <a:pt x="7466" y="0"/>
                </a:lnTo>
                <a:close/>
              </a:path>
            </a:pathLst>
          </a:custGeom>
          <a:solidFill>
            <a:srgbClr val="9B1320"/>
          </a:solidFill>
        </p:spPr>
        <p:txBody>
          <a:bodyPr wrap="square" lIns="0" tIns="0" rIns="0" bIns="0" rtlCol="0"/>
          <a:lstStyle/>
          <a:p>
            <a:endParaRPr dirty="0"/>
          </a:p>
        </p:txBody>
      </p:sp>
      <p:sp>
        <p:nvSpPr>
          <p:cNvPr id="231" name="bg object 231"/>
          <p:cNvSpPr/>
          <p:nvPr/>
        </p:nvSpPr>
        <p:spPr>
          <a:xfrm>
            <a:off x="9219679" y="7094461"/>
            <a:ext cx="7620" cy="7620"/>
          </a:xfrm>
          <a:custGeom>
            <a:avLst/>
            <a:gdLst/>
            <a:ahLst/>
            <a:cxnLst/>
            <a:rect l="l" t="t" r="r" b="b"/>
            <a:pathLst>
              <a:path w="7620" h="7620">
                <a:moveTo>
                  <a:pt x="3077" y="0"/>
                </a:moveTo>
                <a:lnTo>
                  <a:pt x="2803" y="0"/>
                </a:lnTo>
                <a:lnTo>
                  <a:pt x="2806" y="876"/>
                </a:lnTo>
                <a:lnTo>
                  <a:pt x="1472" y="2031"/>
                </a:lnTo>
                <a:lnTo>
                  <a:pt x="354" y="2362"/>
                </a:lnTo>
                <a:lnTo>
                  <a:pt x="0" y="2416"/>
                </a:lnTo>
                <a:lnTo>
                  <a:pt x="786" y="7035"/>
                </a:lnTo>
                <a:lnTo>
                  <a:pt x="7466" y="5898"/>
                </a:lnTo>
                <a:lnTo>
                  <a:pt x="7466" y="2442"/>
                </a:lnTo>
                <a:lnTo>
                  <a:pt x="6372" y="2442"/>
                </a:lnTo>
                <a:lnTo>
                  <a:pt x="4746" y="2239"/>
                </a:lnTo>
                <a:lnTo>
                  <a:pt x="3844" y="1210"/>
                </a:lnTo>
                <a:lnTo>
                  <a:pt x="3514" y="562"/>
                </a:lnTo>
                <a:lnTo>
                  <a:pt x="3077" y="0"/>
                </a:lnTo>
                <a:close/>
              </a:path>
              <a:path w="7620" h="7620">
                <a:moveTo>
                  <a:pt x="7466" y="0"/>
                </a:moveTo>
                <a:lnTo>
                  <a:pt x="7186" y="0"/>
                </a:lnTo>
                <a:lnTo>
                  <a:pt x="7060" y="562"/>
                </a:lnTo>
                <a:lnTo>
                  <a:pt x="6372" y="2442"/>
                </a:lnTo>
                <a:lnTo>
                  <a:pt x="7466" y="2442"/>
                </a:lnTo>
                <a:lnTo>
                  <a:pt x="7466" y="0"/>
                </a:lnTo>
                <a:close/>
              </a:path>
            </a:pathLst>
          </a:custGeom>
          <a:solidFill>
            <a:srgbClr val="95131F"/>
          </a:solidFill>
        </p:spPr>
        <p:txBody>
          <a:bodyPr wrap="square" lIns="0" tIns="0" rIns="0" bIns="0" rtlCol="0"/>
          <a:lstStyle/>
          <a:p>
            <a:endParaRPr dirty="0"/>
          </a:p>
        </p:txBody>
      </p:sp>
      <p:sp>
        <p:nvSpPr>
          <p:cNvPr id="232" name="bg object 232"/>
          <p:cNvSpPr/>
          <p:nvPr/>
        </p:nvSpPr>
        <p:spPr>
          <a:xfrm>
            <a:off x="9219679" y="7094461"/>
            <a:ext cx="7620" cy="7620"/>
          </a:xfrm>
          <a:custGeom>
            <a:avLst/>
            <a:gdLst/>
            <a:ahLst/>
            <a:cxnLst/>
            <a:rect l="l" t="t" r="r" b="b"/>
            <a:pathLst>
              <a:path w="7620" h="7620">
                <a:moveTo>
                  <a:pt x="2923" y="0"/>
                </a:moveTo>
                <a:lnTo>
                  <a:pt x="2806" y="876"/>
                </a:lnTo>
                <a:lnTo>
                  <a:pt x="1472" y="2031"/>
                </a:lnTo>
                <a:lnTo>
                  <a:pt x="354" y="2362"/>
                </a:lnTo>
                <a:lnTo>
                  <a:pt x="0" y="2416"/>
                </a:lnTo>
                <a:lnTo>
                  <a:pt x="786" y="7035"/>
                </a:lnTo>
                <a:lnTo>
                  <a:pt x="7466" y="5898"/>
                </a:lnTo>
                <a:lnTo>
                  <a:pt x="7466" y="2785"/>
                </a:lnTo>
                <a:lnTo>
                  <a:pt x="6537" y="2785"/>
                </a:lnTo>
                <a:lnTo>
                  <a:pt x="4619" y="2607"/>
                </a:lnTo>
                <a:lnTo>
                  <a:pt x="3768" y="1591"/>
                </a:lnTo>
                <a:lnTo>
                  <a:pt x="3413" y="753"/>
                </a:lnTo>
                <a:lnTo>
                  <a:pt x="2923" y="0"/>
                </a:lnTo>
                <a:close/>
              </a:path>
              <a:path w="7620" h="7620">
                <a:moveTo>
                  <a:pt x="7466" y="0"/>
                </a:moveTo>
                <a:lnTo>
                  <a:pt x="7314" y="0"/>
                </a:lnTo>
                <a:lnTo>
                  <a:pt x="7235" y="486"/>
                </a:lnTo>
                <a:lnTo>
                  <a:pt x="6537" y="2785"/>
                </a:lnTo>
                <a:lnTo>
                  <a:pt x="7466" y="2785"/>
                </a:lnTo>
                <a:lnTo>
                  <a:pt x="7466" y="0"/>
                </a:lnTo>
                <a:close/>
              </a:path>
            </a:pathLst>
          </a:custGeom>
          <a:solidFill>
            <a:srgbClr val="92131F"/>
          </a:solidFill>
        </p:spPr>
        <p:txBody>
          <a:bodyPr wrap="square" lIns="0" tIns="0" rIns="0" bIns="0" rtlCol="0"/>
          <a:lstStyle/>
          <a:p>
            <a:endParaRPr dirty="0"/>
          </a:p>
        </p:txBody>
      </p:sp>
      <p:sp>
        <p:nvSpPr>
          <p:cNvPr id="233" name="bg object 233"/>
          <p:cNvSpPr/>
          <p:nvPr/>
        </p:nvSpPr>
        <p:spPr>
          <a:xfrm>
            <a:off x="9219679" y="7094461"/>
            <a:ext cx="7620" cy="7620"/>
          </a:xfrm>
          <a:custGeom>
            <a:avLst/>
            <a:gdLst/>
            <a:ahLst/>
            <a:cxnLst/>
            <a:rect l="l" t="t" r="r" b="b"/>
            <a:pathLst>
              <a:path w="7620" h="7620">
                <a:moveTo>
                  <a:pt x="2819" y="0"/>
                </a:moveTo>
                <a:lnTo>
                  <a:pt x="2806" y="876"/>
                </a:lnTo>
                <a:lnTo>
                  <a:pt x="1472" y="2031"/>
                </a:lnTo>
                <a:lnTo>
                  <a:pt x="354" y="2362"/>
                </a:lnTo>
                <a:lnTo>
                  <a:pt x="0" y="2416"/>
                </a:lnTo>
                <a:lnTo>
                  <a:pt x="786" y="7035"/>
                </a:lnTo>
                <a:lnTo>
                  <a:pt x="7466" y="5898"/>
                </a:lnTo>
                <a:lnTo>
                  <a:pt x="7466" y="3407"/>
                </a:lnTo>
                <a:lnTo>
                  <a:pt x="6130" y="3407"/>
                </a:lnTo>
                <a:lnTo>
                  <a:pt x="4594" y="2975"/>
                </a:lnTo>
                <a:lnTo>
                  <a:pt x="4429" y="2912"/>
                </a:lnTo>
                <a:lnTo>
                  <a:pt x="4213" y="2759"/>
                </a:lnTo>
                <a:lnTo>
                  <a:pt x="2819" y="0"/>
                </a:lnTo>
                <a:close/>
              </a:path>
              <a:path w="7620" h="7620">
                <a:moveTo>
                  <a:pt x="7466" y="0"/>
                </a:moveTo>
                <a:lnTo>
                  <a:pt x="7299" y="105"/>
                </a:lnTo>
                <a:lnTo>
                  <a:pt x="7259" y="876"/>
                </a:lnTo>
                <a:lnTo>
                  <a:pt x="7185" y="1197"/>
                </a:lnTo>
                <a:lnTo>
                  <a:pt x="6130" y="3407"/>
                </a:lnTo>
                <a:lnTo>
                  <a:pt x="7466" y="3407"/>
                </a:lnTo>
                <a:lnTo>
                  <a:pt x="7466" y="0"/>
                </a:lnTo>
                <a:close/>
              </a:path>
            </a:pathLst>
          </a:custGeom>
          <a:solidFill>
            <a:srgbClr val="8D131E"/>
          </a:solidFill>
        </p:spPr>
        <p:txBody>
          <a:bodyPr wrap="square" lIns="0" tIns="0" rIns="0" bIns="0" rtlCol="0"/>
          <a:lstStyle/>
          <a:p>
            <a:endParaRPr dirty="0"/>
          </a:p>
        </p:txBody>
      </p:sp>
      <p:sp>
        <p:nvSpPr>
          <p:cNvPr id="234" name="bg object 234"/>
          <p:cNvSpPr/>
          <p:nvPr/>
        </p:nvSpPr>
        <p:spPr>
          <a:xfrm>
            <a:off x="9219679" y="7094566"/>
            <a:ext cx="7620" cy="6985"/>
          </a:xfrm>
          <a:custGeom>
            <a:avLst/>
            <a:gdLst/>
            <a:ahLst/>
            <a:cxnLst/>
            <a:rect l="l" t="t" r="r" b="b"/>
            <a:pathLst>
              <a:path w="7620" h="6984">
                <a:moveTo>
                  <a:pt x="2803" y="0"/>
                </a:moveTo>
                <a:lnTo>
                  <a:pt x="2806" y="770"/>
                </a:lnTo>
                <a:lnTo>
                  <a:pt x="1472" y="1926"/>
                </a:lnTo>
                <a:lnTo>
                  <a:pt x="354" y="2256"/>
                </a:lnTo>
                <a:lnTo>
                  <a:pt x="0" y="2311"/>
                </a:lnTo>
                <a:lnTo>
                  <a:pt x="786" y="6930"/>
                </a:lnTo>
                <a:lnTo>
                  <a:pt x="7466" y="5792"/>
                </a:lnTo>
                <a:lnTo>
                  <a:pt x="7466" y="3441"/>
                </a:lnTo>
                <a:lnTo>
                  <a:pt x="4695" y="3441"/>
                </a:lnTo>
                <a:lnTo>
                  <a:pt x="3946" y="3086"/>
                </a:lnTo>
                <a:lnTo>
                  <a:pt x="3692" y="2527"/>
                </a:lnTo>
                <a:lnTo>
                  <a:pt x="2803" y="0"/>
                </a:lnTo>
                <a:close/>
              </a:path>
              <a:path w="7620" h="6984">
                <a:moveTo>
                  <a:pt x="7466" y="76"/>
                </a:moveTo>
                <a:lnTo>
                  <a:pt x="7379" y="770"/>
                </a:lnTo>
                <a:lnTo>
                  <a:pt x="7223" y="1511"/>
                </a:lnTo>
                <a:lnTo>
                  <a:pt x="5965" y="3403"/>
                </a:lnTo>
                <a:lnTo>
                  <a:pt x="4695" y="3441"/>
                </a:lnTo>
                <a:lnTo>
                  <a:pt x="7466" y="3441"/>
                </a:lnTo>
                <a:lnTo>
                  <a:pt x="7466" y="76"/>
                </a:lnTo>
                <a:close/>
              </a:path>
            </a:pathLst>
          </a:custGeom>
          <a:solidFill>
            <a:srgbClr val="87121D"/>
          </a:solidFill>
        </p:spPr>
        <p:txBody>
          <a:bodyPr wrap="square" lIns="0" tIns="0" rIns="0" bIns="0" rtlCol="0"/>
          <a:lstStyle/>
          <a:p>
            <a:endParaRPr dirty="0"/>
          </a:p>
        </p:txBody>
      </p:sp>
      <p:sp>
        <p:nvSpPr>
          <p:cNvPr id="235" name="bg object 235"/>
          <p:cNvSpPr/>
          <p:nvPr/>
        </p:nvSpPr>
        <p:spPr>
          <a:xfrm>
            <a:off x="9219679" y="7095143"/>
            <a:ext cx="7620" cy="6350"/>
          </a:xfrm>
          <a:custGeom>
            <a:avLst/>
            <a:gdLst/>
            <a:ahLst/>
            <a:cxnLst/>
            <a:rect l="l" t="t" r="r" b="b"/>
            <a:pathLst>
              <a:path w="7620" h="6350">
                <a:moveTo>
                  <a:pt x="2803" y="0"/>
                </a:moveTo>
                <a:lnTo>
                  <a:pt x="2684" y="300"/>
                </a:lnTo>
                <a:lnTo>
                  <a:pt x="1472" y="1350"/>
                </a:lnTo>
                <a:lnTo>
                  <a:pt x="354" y="1680"/>
                </a:lnTo>
                <a:lnTo>
                  <a:pt x="0" y="1735"/>
                </a:lnTo>
                <a:lnTo>
                  <a:pt x="786" y="6354"/>
                </a:lnTo>
                <a:lnTo>
                  <a:pt x="6715" y="5352"/>
                </a:lnTo>
                <a:lnTo>
                  <a:pt x="6983" y="3398"/>
                </a:lnTo>
                <a:lnTo>
                  <a:pt x="4264" y="3398"/>
                </a:lnTo>
                <a:lnTo>
                  <a:pt x="3476" y="2865"/>
                </a:lnTo>
                <a:lnTo>
                  <a:pt x="3146" y="1747"/>
                </a:lnTo>
                <a:lnTo>
                  <a:pt x="3165" y="1049"/>
                </a:lnTo>
                <a:lnTo>
                  <a:pt x="2996" y="363"/>
                </a:lnTo>
                <a:lnTo>
                  <a:pt x="2803" y="0"/>
                </a:lnTo>
                <a:close/>
              </a:path>
              <a:path w="7620" h="6350">
                <a:moveTo>
                  <a:pt x="7304" y="1065"/>
                </a:moveTo>
                <a:lnTo>
                  <a:pt x="7014" y="1680"/>
                </a:lnTo>
                <a:lnTo>
                  <a:pt x="5648" y="3170"/>
                </a:lnTo>
                <a:lnTo>
                  <a:pt x="4264" y="3398"/>
                </a:lnTo>
                <a:lnTo>
                  <a:pt x="6983" y="3398"/>
                </a:lnTo>
                <a:lnTo>
                  <a:pt x="7304" y="1065"/>
                </a:lnTo>
                <a:close/>
              </a:path>
            </a:pathLst>
          </a:custGeom>
          <a:solidFill>
            <a:srgbClr val="84111C"/>
          </a:solidFill>
        </p:spPr>
        <p:txBody>
          <a:bodyPr wrap="square" lIns="0" tIns="0" rIns="0" bIns="0" rtlCol="0"/>
          <a:lstStyle/>
          <a:p>
            <a:endParaRPr dirty="0"/>
          </a:p>
        </p:txBody>
      </p:sp>
      <p:sp>
        <p:nvSpPr>
          <p:cNvPr id="236" name="bg object 236"/>
          <p:cNvSpPr/>
          <p:nvPr/>
        </p:nvSpPr>
        <p:spPr>
          <a:xfrm>
            <a:off x="9219679" y="7095406"/>
            <a:ext cx="6985" cy="6350"/>
          </a:xfrm>
          <a:custGeom>
            <a:avLst/>
            <a:gdLst/>
            <a:ahLst/>
            <a:cxnLst/>
            <a:rect l="l" t="t" r="r" b="b"/>
            <a:pathLst>
              <a:path w="6984" h="6350">
                <a:moveTo>
                  <a:pt x="2727" y="0"/>
                </a:moveTo>
                <a:lnTo>
                  <a:pt x="1472" y="1087"/>
                </a:lnTo>
                <a:lnTo>
                  <a:pt x="354" y="1417"/>
                </a:lnTo>
                <a:lnTo>
                  <a:pt x="0" y="1472"/>
                </a:lnTo>
                <a:lnTo>
                  <a:pt x="786" y="6091"/>
                </a:lnTo>
                <a:lnTo>
                  <a:pt x="5915" y="5218"/>
                </a:lnTo>
                <a:lnTo>
                  <a:pt x="6395" y="3656"/>
                </a:lnTo>
                <a:lnTo>
                  <a:pt x="4810" y="3656"/>
                </a:lnTo>
                <a:lnTo>
                  <a:pt x="3324" y="3516"/>
                </a:lnTo>
                <a:lnTo>
                  <a:pt x="2930" y="3174"/>
                </a:lnTo>
                <a:lnTo>
                  <a:pt x="2740" y="2970"/>
                </a:lnTo>
                <a:lnTo>
                  <a:pt x="2793" y="1865"/>
                </a:lnTo>
                <a:lnTo>
                  <a:pt x="2905" y="634"/>
                </a:lnTo>
                <a:lnTo>
                  <a:pt x="2727" y="227"/>
                </a:lnTo>
                <a:lnTo>
                  <a:pt x="2727" y="0"/>
                </a:lnTo>
                <a:close/>
              </a:path>
              <a:path w="6984" h="6350">
                <a:moveTo>
                  <a:pt x="6940" y="1881"/>
                </a:moveTo>
                <a:lnTo>
                  <a:pt x="6473" y="2361"/>
                </a:lnTo>
                <a:lnTo>
                  <a:pt x="4810" y="3656"/>
                </a:lnTo>
                <a:lnTo>
                  <a:pt x="6395" y="3656"/>
                </a:lnTo>
                <a:lnTo>
                  <a:pt x="6940" y="1881"/>
                </a:lnTo>
                <a:close/>
              </a:path>
            </a:pathLst>
          </a:custGeom>
          <a:solidFill>
            <a:srgbClr val="7E111B"/>
          </a:solidFill>
        </p:spPr>
        <p:txBody>
          <a:bodyPr wrap="square" lIns="0" tIns="0" rIns="0" bIns="0" rtlCol="0"/>
          <a:lstStyle/>
          <a:p>
            <a:endParaRPr dirty="0"/>
          </a:p>
        </p:txBody>
      </p:sp>
      <p:sp>
        <p:nvSpPr>
          <p:cNvPr id="237" name="bg object 237"/>
          <p:cNvSpPr/>
          <p:nvPr/>
        </p:nvSpPr>
        <p:spPr>
          <a:xfrm>
            <a:off x="9219679" y="7095558"/>
            <a:ext cx="6985" cy="6350"/>
          </a:xfrm>
          <a:custGeom>
            <a:avLst/>
            <a:gdLst/>
            <a:ahLst/>
            <a:cxnLst/>
            <a:rect l="l" t="t" r="r" b="b"/>
            <a:pathLst>
              <a:path w="6984" h="6350">
                <a:moveTo>
                  <a:pt x="2551" y="0"/>
                </a:moveTo>
                <a:lnTo>
                  <a:pt x="1472" y="934"/>
                </a:lnTo>
                <a:lnTo>
                  <a:pt x="354" y="1264"/>
                </a:lnTo>
                <a:lnTo>
                  <a:pt x="0" y="1319"/>
                </a:lnTo>
                <a:lnTo>
                  <a:pt x="786" y="5938"/>
                </a:lnTo>
                <a:lnTo>
                  <a:pt x="5038" y="5218"/>
                </a:lnTo>
                <a:lnTo>
                  <a:pt x="5513" y="4329"/>
                </a:lnTo>
                <a:lnTo>
                  <a:pt x="2130" y="4329"/>
                </a:lnTo>
                <a:lnTo>
                  <a:pt x="1482" y="3389"/>
                </a:lnTo>
                <a:lnTo>
                  <a:pt x="1812" y="2208"/>
                </a:lnTo>
                <a:lnTo>
                  <a:pt x="2257" y="1700"/>
                </a:lnTo>
                <a:lnTo>
                  <a:pt x="2500" y="934"/>
                </a:lnTo>
                <a:lnTo>
                  <a:pt x="2551" y="0"/>
                </a:lnTo>
                <a:close/>
              </a:path>
              <a:path w="6984" h="6350">
                <a:moveTo>
                  <a:pt x="6422" y="2628"/>
                </a:moveTo>
                <a:lnTo>
                  <a:pt x="5902" y="3084"/>
                </a:lnTo>
                <a:lnTo>
                  <a:pt x="4238" y="3897"/>
                </a:lnTo>
                <a:lnTo>
                  <a:pt x="2130" y="4329"/>
                </a:lnTo>
                <a:lnTo>
                  <a:pt x="5513" y="4329"/>
                </a:lnTo>
                <a:lnTo>
                  <a:pt x="6422" y="2628"/>
                </a:lnTo>
                <a:close/>
              </a:path>
            </a:pathLst>
          </a:custGeom>
          <a:solidFill>
            <a:srgbClr val="79101A"/>
          </a:solidFill>
        </p:spPr>
        <p:txBody>
          <a:bodyPr wrap="square" lIns="0" tIns="0" rIns="0" bIns="0" rtlCol="0"/>
          <a:lstStyle/>
          <a:p>
            <a:endParaRPr dirty="0"/>
          </a:p>
        </p:txBody>
      </p:sp>
      <p:sp>
        <p:nvSpPr>
          <p:cNvPr id="238" name="bg object 238"/>
          <p:cNvSpPr/>
          <p:nvPr/>
        </p:nvSpPr>
        <p:spPr>
          <a:xfrm>
            <a:off x="8778238" y="7081334"/>
            <a:ext cx="5080" cy="13335"/>
          </a:xfrm>
          <a:custGeom>
            <a:avLst/>
            <a:gdLst/>
            <a:ahLst/>
            <a:cxnLst/>
            <a:rect l="l" t="t" r="r" b="b"/>
            <a:pathLst>
              <a:path w="5079" h="13334">
                <a:moveTo>
                  <a:pt x="4699" y="0"/>
                </a:moveTo>
                <a:lnTo>
                  <a:pt x="0" y="0"/>
                </a:lnTo>
                <a:lnTo>
                  <a:pt x="0" y="13119"/>
                </a:lnTo>
                <a:lnTo>
                  <a:pt x="4673" y="13119"/>
                </a:lnTo>
                <a:lnTo>
                  <a:pt x="4699" y="0"/>
                </a:lnTo>
                <a:close/>
              </a:path>
            </a:pathLst>
          </a:custGeom>
          <a:solidFill>
            <a:srgbClr val="79101A"/>
          </a:solidFill>
        </p:spPr>
        <p:txBody>
          <a:bodyPr wrap="square" lIns="0" tIns="0" rIns="0" bIns="0" rtlCol="0"/>
          <a:lstStyle/>
          <a:p>
            <a:endParaRPr dirty="0"/>
          </a:p>
        </p:txBody>
      </p:sp>
      <p:sp>
        <p:nvSpPr>
          <p:cNvPr id="239" name="bg object 239"/>
          <p:cNvSpPr/>
          <p:nvPr/>
        </p:nvSpPr>
        <p:spPr>
          <a:xfrm>
            <a:off x="9222486" y="7080415"/>
            <a:ext cx="635" cy="14604"/>
          </a:xfrm>
          <a:custGeom>
            <a:avLst/>
            <a:gdLst/>
            <a:ahLst/>
            <a:cxnLst/>
            <a:rect l="l" t="t" r="r" b="b"/>
            <a:pathLst>
              <a:path w="634" h="14604">
                <a:moveTo>
                  <a:pt x="0" y="14043"/>
                </a:moveTo>
                <a:lnTo>
                  <a:pt x="63" y="0"/>
                </a:lnTo>
                <a:lnTo>
                  <a:pt x="61" y="14043"/>
                </a:lnTo>
                <a:close/>
              </a:path>
            </a:pathLst>
          </a:custGeom>
          <a:solidFill>
            <a:srgbClr val="8D131E"/>
          </a:solidFill>
        </p:spPr>
        <p:txBody>
          <a:bodyPr wrap="square" lIns="0" tIns="0" rIns="0" bIns="0" rtlCol="0"/>
          <a:lstStyle/>
          <a:p>
            <a:endParaRPr dirty="0"/>
          </a:p>
        </p:txBody>
      </p:sp>
      <p:sp>
        <p:nvSpPr>
          <p:cNvPr id="240" name="bg object 240"/>
          <p:cNvSpPr/>
          <p:nvPr/>
        </p:nvSpPr>
        <p:spPr>
          <a:xfrm>
            <a:off x="9222554" y="7080425"/>
            <a:ext cx="635" cy="14604"/>
          </a:xfrm>
          <a:custGeom>
            <a:avLst/>
            <a:gdLst/>
            <a:ahLst/>
            <a:cxnLst/>
            <a:rect l="l" t="t" r="r" b="b"/>
            <a:pathLst>
              <a:path w="634" h="14604">
                <a:moveTo>
                  <a:pt x="63" y="0"/>
                </a:moveTo>
                <a:lnTo>
                  <a:pt x="0" y="14033"/>
                </a:lnTo>
                <a:lnTo>
                  <a:pt x="203" y="25"/>
                </a:lnTo>
                <a:lnTo>
                  <a:pt x="63" y="0"/>
                </a:lnTo>
                <a:close/>
              </a:path>
            </a:pathLst>
          </a:custGeom>
          <a:solidFill>
            <a:srgbClr val="92131F"/>
          </a:solidFill>
        </p:spPr>
        <p:txBody>
          <a:bodyPr wrap="square" lIns="0" tIns="0" rIns="0" bIns="0" rtlCol="0"/>
          <a:lstStyle/>
          <a:p>
            <a:endParaRPr dirty="0"/>
          </a:p>
        </p:txBody>
      </p:sp>
      <p:sp>
        <p:nvSpPr>
          <p:cNvPr id="241" name="bg object 241"/>
          <p:cNvSpPr/>
          <p:nvPr/>
        </p:nvSpPr>
        <p:spPr>
          <a:xfrm>
            <a:off x="9222685" y="7080451"/>
            <a:ext cx="635" cy="14604"/>
          </a:xfrm>
          <a:custGeom>
            <a:avLst/>
            <a:gdLst/>
            <a:ahLst/>
            <a:cxnLst/>
            <a:rect l="l" t="t" r="r" b="b"/>
            <a:pathLst>
              <a:path w="634" h="14604">
                <a:moveTo>
                  <a:pt x="63" y="0"/>
                </a:moveTo>
                <a:lnTo>
                  <a:pt x="0" y="14008"/>
                </a:lnTo>
                <a:lnTo>
                  <a:pt x="165" y="14008"/>
                </a:lnTo>
                <a:lnTo>
                  <a:pt x="228" y="38"/>
                </a:lnTo>
                <a:lnTo>
                  <a:pt x="63" y="0"/>
                </a:lnTo>
                <a:close/>
              </a:path>
            </a:pathLst>
          </a:custGeom>
          <a:solidFill>
            <a:srgbClr val="95131F"/>
          </a:solidFill>
        </p:spPr>
        <p:txBody>
          <a:bodyPr wrap="square" lIns="0" tIns="0" rIns="0" bIns="0" rtlCol="0"/>
          <a:lstStyle/>
          <a:p>
            <a:endParaRPr dirty="0"/>
          </a:p>
        </p:txBody>
      </p:sp>
      <p:sp>
        <p:nvSpPr>
          <p:cNvPr id="242" name="bg object 242"/>
          <p:cNvSpPr/>
          <p:nvPr/>
        </p:nvSpPr>
        <p:spPr>
          <a:xfrm>
            <a:off x="9222851" y="7080489"/>
            <a:ext cx="635" cy="13970"/>
          </a:xfrm>
          <a:custGeom>
            <a:avLst/>
            <a:gdLst/>
            <a:ahLst/>
            <a:cxnLst/>
            <a:rect l="l" t="t" r="r" b="b"/>
            <a:pathLst>
              <a:path w="634" h="13970">
                <a:moveTo>
                  <a:pt x="0" y="13969"/>
                </a:moveTo>
                <a:lnTo>
                  <a:pt x="63" y="0"/>
                </a:lnTo>
                <a:lnTo>
                  <a:pt x="242" y="23"/>
                </a:lnTo>
                <a:lnTo>
                  <a:pt x="190" y="13969"/>
                </a:lnTo>
                <a:lnTo>
                  <a:pt x="0" y="13969"/>
                </a:lnTo>
                <a:close/>
              </a:path>
            </a:pathLst>
          </a:custGeom>
          <a:solidFill>
            <a:srgbClr val="9B1320"/>
          </a:solidFill>
        </p:spPr>
        <p:txBody>
          <a:bodyPr wrap="square" lIns="0" tIns="0" rIns="0" bIns="0" rtlCol="0"/>
          <a:lstStyle/>
          <a:p>
            <a:endParaRPr dirty="0"/>
          </a:p>
        </p:txBody>
      </p:sp>
      <p:sp>
        <p:nvSpPr>
          <p:cNvPr id="243" name="bg object 243"/>
          <p:cNvSpPr/>
          <p:nvPr/>
        </p:nvSpPr>
        <p:spPr>
          <a:xfrm>
            <a:off x="9223042" y="7080514"/>
            <a:ext cx="635" cy="13970"/>
          </a:xfrm>
          <a:custGeom>
            <a:avLst/>
            <a:gdLst/>
            <a:ahLst/>
            <a:cxnLst/>
            <a:rect l="l" t="t" r="r" b="b"/>
            <a:pathLst>
              <a:path w="634" h="13970">
                <a:moveTo>
                  <a:pt x="0" y="13944"/>
                </a:moveTo>
                <a:lnTo>
                  <a:pt x="63" y="0"/>
                </a:lnTo>
                <a:lnTo>
                  <a:pt x="203" y="37"/>
                </a:lnTo>
                <a:lnTo>
                  <a:pt x="215" y="13944"/>
                </a:lnTo>
                <a:lnTo>
                  <a:pt x="0" y="13944"/>
                </a:lnTo>
                <a:close/>
              </a:path>
            </a:pathLst>
          </a:custGeom>
          <a:solidFill>
            <a:srgbClr val="9F1421"/>
          </a:solidFill>
        </p:spPr>
        <p:txBody>
          <a:bodyPr wrap="square" lIns="0" tIns="0" rIns="0" bIns="0" rtlCol="0"/>
          <a:lstStyle/>
          <a:p>
            <a:endParaRPr dirty="0"/>
          </a:p>
        </p:txBody>
      </p:sp>
      <p:sp>
        <p:nvSpPr>
          <p:cNvPr id="244" name="bg object 244"/>
          <p:cNvSpPr/>
          <p:nvPr/>
        </p:nvSpPr>
        <p:spPr>
          <a:xfrm>
            <a:off x="9223255" y="7080565"/>
            <a:ext cx="635" cy="13970"/>
          </a:xfrm>
          <a:custGeom>
            <a:avLst/>
            <a:gdLst/>
            <a:ahLst/>
            <a:cxnLst/>
            <a:rect l="l" t="t" r="r" b="b"/>
            <a:pathLst>
              <a:path w="634" h="13970">
                <a:moveTo>
                  <a:pt x="0" y="13893"/>
                </a:moveTo>
                <a:lnTo>
                  <a:pt x="63" y="0"/>
                </a:lnTo>
                <a:lnTo>
                  <a:pt x="215" y="25"/>
                </a:lnTo>
                <a:lnTo>
                  <a:pt x="241" y="13893"/>
                </a:lnTo>
                <a:lnTo>
                  <a:pt x="0" y="13893"/>
                </a:lnTo>
                <a:close/>
              </a:path>
            </a:pathLst>
          </a:custGeom>
          <a:solidFill>
            <a:srgbClr val="A31522"/>
          </a:solidFill>
        </p:spPr>
        <p:txBody>
          <a:bodyPr wrap="square" lIns="0" tIns="0" rIns="0" bIns="0" rtlCol="0"/>
          <a:lstStyle/>
          <a:p>
            <a:endParaRPr dirty="0"/>
          </a:p>
        </p:txBody>
      </p:sp>
      <p:sp>
        <p:nvSpPr>
          <p:cNvPr id="245" name="bg object 245"/>
          <p:cNvSpPr/>
          <p:nvPr/>
        </p:nvSpPr>
        <p:spPr>
          <a:xfrm>
            <a:off x="9223495" y="7080603"/>
            <a:ext cx="635" cy="13970"/>
          </a:xfrm>
          <a:custGeom>
            <a:avLst/>
            <a:gdLst/>
            <a:ahLst/>
            <a:cxnLst/>
            <a:rect l="l" t="t" r="r" b="b"/>
            <a:pathLst>
              <a:path w="634" h="13970">
                <a:moveTo>
                  <a:pt x="0" y="13855"/>
                </a:moveTo>
                <a:lnTo>
                  <a:pt x="50" y="0"/>
                </a:lnTo>
                <a:lnTo>
                  <a:pt x="228" y="37"/>
                </a:lnTo>
                <a:lnTo>
                  <a:pt x="279" y="13855"/>
                </a:lnTo>
                <a:lnTo>
                  <a:pt x="0" y="13855"/>
                </a:lnTo>
                <a:close/>
              </a:path>
            </a:pathLst>
          </a:custGeom>
          <a:solidFill>
            <a:srgbClr val="A91523"/>
          </a:solidFill>
        </p:spPr>
        <p:txBody>
          <a:bodyPr wrap="square" lIns="0" tIns="0" rIns="0" bIns="0" rtlCol="0"/>
          <a:lstStyle/>
          <a:p>
            <a:endParaRPr dirty="0"/>
          </a:p>
        </p:txBody>
      </p:sp>
      <p:sp>
        <p:nvSpPr>
          <p:cNvPr id="246" name="bg object 246"/>
          <p:cNvSpPr/>
          <p:nvPr/>
        </p:nvSpPr>
        <p:spPr>
          <a:xfrm>
            <a:off x="9223773" y="7080666"/>
            <a:ext cx="635" cy="13970"/>
          </a:xfrm>
          <a:custGeom>
            <a:avLst/>
            <a:gdLst/>
            <a:ahLst/>
            <a:cxnLst/>
            <a:rect l="l" t="t" r="r" b="b"/>
            <a:pathLst>
              <a:path w="634" h="13970">
                <a:moveTo>
                  <a:pt x="50" y="0"/>
                </a:moveTo>
                <a:lnTo>
                  <a:pt x="0" y="13792"/>
                </a:lnTo>
                <a:lnTo>
                  <a:pt x="368" y="13792"/>
                </a:lnTo>
                <a:lnTo>
                  <a:pt x="406" y="76"/>
                </a:lnTo>
                <a:lnTo>
                  <a:pt x="50" y="0"/>
                </a:lnTo>
                <a:close/>
              </a:path>
            </a:pathLst>
          </a:custGeom>
          <a:solidFill>
            <a:srgbClr val="AD1624"/>
          </a:solidFill>
        </p:spPr>
        <p:txBody>
          <a:bodyPr wrap="square" lIns="0" tIns="0" rIns="0" bIns="0" rtlCol="0"/>
          <a:lstStyle/>
          <a:p>
            <a:endParaRPr dirty="0"/>
          </a:p>
        </p:txBody>
      </p:sp>
      <p:sp>
        <p:nvSpPr>
          <p:cNvPr id="247" name="bg object 247"/>
          <p:cNvSpPr/>
          <p:nvPr/>
        </p:nvSpPr>
        <p:spPr>
          <a:xfrm>
            <a:off x="9224138" y="7080743"/>
            <a:ext cx="1905" cy="13970"/>
          </a:xfrm>
          <a:custGeom>
            <a:avLst/>
            <a:gdLst/>
            <a:ahLst/>
            <a:cxnLst/>
            <a:rect l="l" t="t" r="r" b="b"/>
            <a:pathLst>
              <a:path w="1904" h="13970">
                <a:moveTo>
                  <a:pt x="50" y="0"/>
                </a:moveTo>
                <a:lnTo>
                  <a:pt x="0" y="13715"/>
                </a:lnTo>
                <a:lnTo>
                  <a:pt x="1612" y="13715"/>
                </a:lnTo>
                <a:lnTo>
                  <a:pt x="1625" y="317"/>
                </a:lnTo>
                <a:lnTo>
                  <a:pt x="50" y="0"/>
                </a:lnTo>
                <a:close/>
              </a:path>
            </a:pathLst>
          </a:custGeom>
          <a:solidFill>
            <a:srgbClr val="B31725"/>
          </a:solidFill>
        </p:spPr>
        <p:txBody>
          <a:bodyPr wrap="square" lIns="0" tIns="0" rIns="0" bIns="0" rtlCol="0"/>
          <a:lstStyle/>
          <a:p>
            <a:endParaRPr dirty="0"/>
          </a:p>
        </p:txBody>
      </p:sp>
      <p:sp>
        <p:nvSpPr>
          <p:cNvPr id="248" name="bg object 248"/>
          <p:cNvSpPr/>
          <p:nvPr/>
        </p:nvSpPr>
        <p:spPr>
          <a:xfrm>
            <a:off x="9225744" y="7081060"/>
            <a:ext cx="635" cy="13970"/>
          </a:xfrm>
          <a:custGeom>
            <a:avLst/>
            <a:gdLst/>
            <a:ahLst/>
            <a:cxnLst/>
            <a:rect l="l" t="t" r="r" b="b"/>
            <a:pathLst>
              <a:path w="634" h="13970">
                <a:moveTo>
                  <a:pt x="0" y="13398"/>
                </a:moveTo>
                <a:lnTo>
                  <a:pt x="25" y="0"/>
                </a:lnTo>
                <a:lnTo>
                  <a:pt x="355" y="63"/>
                </a:lnTo>
                <a:lnTo>
                  <a:pt x="330" y="13398"/>
                </a:lnTo>
                <a:lnTo>
                  <a:pt x="0" y="13398"/>
                </a:lnTo>
                <a:close/>
              </a:path>
            </a:pathLst>
          </a:custGeom>
          <a:solidFill>
            <a:srgbClr val="AD1624"/>
          </a:solidFill>
        </p:spPr>
        <p:txBody>
          <a:bodyPr wrap="square" lIns="0" tIns="0" rIns="0" bIns="0" rtlCol="0"/>
          <a:lstStyle/>
          <a:p>
            <a:endParaRPr dirty="0"/>
          </a:p>
        </p:txBody>
      </p:sp>
      <p:sp>
        <p:nvSpPr>
          <p:cNvPr id="249" name="bg object 249"/>
          <p:cNvSpPr/>
          <p:nvPr/>
        </p:nvSpPr>
        <p:spPr>
          <a:xfrm>
            <a:off x="9226080" y="7081124"/>
            <a:ext cx="635" cy="13335"/>
          </a:xfrm>
          <a:custGeom>
            <a:avLst/>
            <a:gdLst/>
            <a:ahLst/>
            <a:cxnLst/>
            <a:rect l="l" t="t" r="r" b="b"/>
            <a:pathLst>
              <a:path w="634" h="13334">
                <a:moveTo>
                  <a:pt x="0" y="13334"/>
                </a:moveTo>
                <a:lnTo>
                  <a:pt x="12" y="0"/>
                </a:lnTo>
                <a:lnTo>
                  <a:pt x="146" y="20"/>
                </a:lnTo>
                <a:lnTo>
                  <a:pt x="254" y="13334"/>
                </a:lnTo>
                <a:lnTo>
                  <a:pt x="0" y="13334"/>
                </a:lnTo>
                <a:close/>
              </a:path>
            </a:pathLst>
          </a:custGeom>
          <a:solidFill>
            <a:srgbClr val="A91523"/>
          </a:solidFill>
        </p:spPr>
        <p:txBody>
          <a:bodyPr wrap="square" lIns="0" tIns="0" rIns="0" bIns="0" rtlCol="0"/>
          <a:lstStyle/>
          <a:p>
            <a:endParaRPr dirty="0"/>
          </a:p>
        </p:txBody>
      </p:sp>
      <p:sp>
        <p:nvSpPr>
          <p:cNvPr id="250" name="bg object 250"/>
          <p:cNvSpPr/>
          <p:nvPr/>
        </p:nvSpPr>
        <p:spPr>
          <a:xfrm>
            <a:off x="9226330" y="7081174"/>
            <a:ext cx="635" cy="13335"/>
          </a:xfrm>
          <a:custGeom>
            <a:avLst/>
            <a:gdLst/>
            <a:ahLst/>
            <a:cxnLst/>
            <a:rect l="l" t="t" r="r" b="b"/>
            <a:pathLst>
              <a:path w="634" h="13334">
                <a:moveTo>
                  <a:pt x="12" y="0"/>
                </a:moveTo>
                <a:lnTo>
                  <a:pt x="0" y="13284"/>
                </a:lnTo>
                <a:lnTo>
                  <a:pt x="203" y="13284"/>
                </a:lnTo>
                <a:lnTo>
                  <a:pt x="215" y="38"/>
                </a:lnTo>
                <a:lnTo>
                  <a:pt x="12" y="0"/>
                </a:lnTo>
                <a:close/>
              </a:path>
            </a:pathLst>
          </a:custGeom>
          <a:solidFill>
            <a:srgbClr val="A31522"/>
          </a:solidFill>
        </p:spPr>
        <p:txBody>
          <a:bodyPr wrap="square" lIns="0" tIns="0" rIns="0" bIns="0" rtlCol="0"/>
          <a:lstStyle/>
          <a:p>
            <a:endParaRPr dirty="0"/>
          </a:p>
        </p:txBody>
      </p:sp>
      <p:sp>
        <p:nvSpPr>
          <p:cNvPr id="251" name="bg object 251"/>
          <p:cNvSpPr/>
          <p:nvPr/>
        </p:nvSpPr>
        <p:spPr>
          <a:xfrm>
            <a:off x="9226538" y="7081213"/>
            <a:ext cx="635" cy="13335"/>
          </a:xfrm>
          <a:custGeom>
            <a:avLst/>
            <a:gdLst/>
            <a:ahLst/>
            <a:cxnLst/>
            <a:rect l="l" t="t" r="r" b="b"/>
            <a:pathLst>
              <a:path w="634" h="13334">
                <a:moveTo>
                  <a:pt x="12" y="0"/>
                </a:moveTo>
                <a:lnTo>
                  <a:pt x="0" y="13246"/>
                </a:lnTo>
                <a:lnTo>
                  <a:pt x="177" y="13246"/>
                </a:lnTo>
                <a:lnTo>
                  <a:pt x="190" y="38"/>
                </a:lnTo>
                <a:lnTo>
                  <a:pt x="12" y="0"/>
                </a:lnTo>
                <a:close/>
              </a:path>
            </a:pathLst>
          </a:custGeom>
          <a:solidFill>
            <a:srgbClr val="9F1421"/>
          </a:solidFill>
        </p:spPr>
        <p:txBody>
          <a:bodyPr wrap="square" lIns="0" tIns="0" rIns="0" bIns="0" rtlCol="0"/>
          <a:lstStyle/>
          <a:p>
            <a:endParaRPr dirty="0"/>
          </a:p>
        </p:txBody>
      </p:sp>
      <p:sp>
        <p:nvSpPr>
          <p:cNvPr id="252" name="bg object 252"/>
          <p:cNvSpPr/>
          <p:nvPr/>
        </p:nvSpPr>
        <p:spPr>
          <a:xfrm>
            <a:off x="9226717" y="7081251"/>
            <a:ext cx="635" cy="13335"/>
          </a:xfrm>
          <a:custGeom>
            <a:avLst/>
            <a:gdLst/>
            <a:ahLst/>
            <a:cxnLst/>
            <a:rect l="l" t="t" r="r" b="b"/>
            <a:pathLst>
              <a:path w="634" h="13334">
                <a:moveTo>
                  <a:pt x="0" y="13207"/>
                </a:moveTo>
                <a:lnTo>
                  <a:pt x="12" y="0"/>
                </a:lnTo>
                <a:lnTo>
                  <a:pt x="152" y="25"/>
                </a:lnTo>
                <a:lnTo>
                  <a:pt x="152" y="13207"/>
                </a:lnTo>
                <a:lnTo>
                  <a:pt x="0" y="13207"/>
                </a:lnTo>
                <a:close/>
              </a:path>
            </a:pathLst>
          </a:custGeom>
          <a:solidFill>
            <a:srgbClr val="9B1320"/>
          </a:solidFill>
        </p:spPr>
        <p:txBody>
          <a:bodyPr wrap="square" lIns="0" tIns="0" rIns="0" bIns="0" rtlCol="0"/>
          <a:lstStyle/>
          <a:p>
            <a:endParaRPr dirty="0"/>
          </a:p>
        </p:txBody>
      </p:sp>
      <p:sp>
        <p:nvSpPr>
          <p:cNvPr id="253" name="bg object 253"/>
          <p:cNvSpPr/>
          <p:nvPr/>
        </p:nvSpPr>
        <p:spPr>
          <a:xfrm>
            <a:off x="9226871" y="7081276"/>
            <a:ext cx="635" cy="13335"/>
          </a:xfrm>
          <a:custGeom>
            <a:avLst/>
            <a:gdLst/>
            <a:ahLst/>
            <a:cxnLst/>
            <a:rect l="l" t="t" r="r" b="b"/>
            <a:pathLst>
              <a:path w="634" h="13334">
                <a:moveTo>
                  <a:pt x="0" y="13182"/>
                </a:moveTo>
                <a:lnTo>
                  <a:pt x="0" y="0"/>
                </a:lnTo>
                <a:lnTo>
                  <a:pt x="139" y="25"/>
                </a:lnTo>
                <a:lnTo>
                  <a:pt x="127" y="13182"/>
                </a:lnTo>
                <a:close/>
              </a:path>
            </a:pathLst>
          </a:custGeom>
          <a:solidFill>
            <a:srgbClr val="95131F"/>
          </a:solidFill>
        </p:spPr>
        <p:txBody>
          <a:bodyPr wrap="square" lIns="0" tIns="0" rIns="0" bIns="0" rtlCol="0"/>
          <a:lstStyle/>
          <a:p>
            <a:endParaRPr dirty="0"/>
          </a:p>
        </p:txBody>
      </p:sp>
      <p:sp>
        <p:nvSpPr>
          <p:cNvPr id="254" name="bg object 254"/>
          <p:cNvSpPr/>
          <p:nvPr/>
        </p:nvSpPr>
        <p:spPr>
          <a:xfrm>
            <a:off x="9227004" y="7081301"/>
            <a:ext cx="635" cy="13335"/>
          </a:xfrm>
          <a:custGeom>
            <a:avLst/>
            <a:gdLst/>
            <a:ahLst/>
            <a:cxnLst/>
            <a:rect l="l" t="t" r="r" b="b"/>
            <a:pathLst>
              <a:path w="634" h="13334">
                <a:moveTo>
                  <a:pt x="0" y="13157"/>
                </a:moveTo>
                <a:lnTo>
                  <a:pt x="0" y="0"/>
                </a:lnTo>
                <a:lnTo>
                  <a:pt x="101" y="13157"/>
                </a:lnTo>
                <a:close/>
              </a:path>
            </a:pathLst>
          </a:custGeom>
          <a:solidFill>
            <a:srgbClr val="92131F"/>
          </a:solidFill>
        </p:spPr>
        <p:txBody>
          <a:bodyPr wrap="square" lIns="0" tIns="0" rIns="0" bIns="0" rtlCol="0"/>
          <a:lstStyle/>
          <a:p>
            <a:endParaRPr dirty="0"/>
          </a:p>
        </p:txBody>
      </p:sp>
      <p:sp>
        <p:nvSpPr>
          <p:cNvPr id="255" name="bg object 255"/>
          <p:cNvSpPr/>
          <p:nvPr/>
        </p:nvSpPr>
        <p:spPr>
          <a:xfrm>
            <a:off x="9227106" y="7081327"/>
            <a:ext cx="635" cy="13335"/>
          </a:xfrm>
          <a:custGeom>
            <a:avLst/>
            <a:gdLst/>
            <a:ahLst/>
            <a:cxnLst/>
            <a:rect l="l" t="t" r="r" b="b"/>
            <a:pathLst>
              <a:path w="634" h="13334">
                <a:moveTo>
                  <a:pt x="0" y="13131"/>
                </a:moveTo>
                <a:lnTo>
                  <a:pt x="0" y="0"/>
                </a:lnTo>
                <a:lnTo>
                  <a:pt x="40" y="13131"/>
                </a:lnTo>
                <a:close/>
              </a:path>
            </a:pathLst>
          </a:custGeom>
          <a:solidFill>
            <a:srgbClr val="8D131E"/>
          </a:solidFill>
        </p:spPr>
        <p:txBody>
          <a:bodyPr wrap="square" lIns="0" tIns="0" rIns="0" bIns="0" rtlCol="0"/>
          <a:lstStyle/>
          <a:p>
            <a:endParaRPr dirty="0"/>
          </a:p>
        </p:txBody>
      </p:sp>
      <p:sp>
        <p:nvSpPr>
          <p:cNvPr id="256" name="bg object 256"/>
          <p:cNvSpPr/>
          <p:nvPr/>
        </p:nvSpPr>
        <p:spPr>
          <a:xfrm>
            <a:off x="8783794" y="7081399"/>
            <a:ext cx="438150" cy="0"/>
          </a:xfrm>
          <a:custGeom>
            <a:avLst/>
            <a:gdLst/>
            <a:ahLst/>
            <a:cxnLst/>
            <a:rect l="l" t="t" r="r" b="b"/>
            <a:pathLst>
              <a:path w="438150">
                <a:moveTo>
                  <a:pt x="437794" y="0"/>
                </a:moveTo>
                <a:lnTo>
                  <a:pt x="0" y="0"/>
                </a:lnTo>
                <a:lnTo>
                  <a:pt x="437794" y="0"/>
                </a:lnTo>
                <a:close/>
              </a:path>
            </a:pathLst>
          </a:custGeom>
          <a:solidFill>
            <a:srgbClr val="84111C"/>
          </a:solidFill>
        </p:spPr>
        <p:txBody>
          <a:bodyPr wrap="square" lIns="0" tIns="0" rIns="0" bIns="0" rtlCol="0"/>
          <a:lstStyle/>
          <a:p>
            <a:endParaRPr dirty="0"/>
          </a:p>
        </p:txBody>
      </p:sp>
      <p:sp>
        <p:nvSpPr>
          <p:cNvPr id="257" name="bg object 257"/>
          <p:cNvSpPr/>
          <p:nvPr/>
        </p:nvSpPr>
        <p:spPr>
          <a:xfrm>
            <a:off x="8783789" y="7081393"/>
            <a:ext cx="438150" cy="0"/>
          </a:xfrm>
          <a:custGeom>
            <a:avLst/>
            <a:gdLst/>
            <a:ahLst/>
            <a:cxnLst/>
            <a:rect l="l" t="t" r="r" b="b"/>
            <a:pathLst>
              <a:path w="438150">
                <a:moveTo>
                  <a:pt x="437794" y="0"/>
                </a:moveTo>
                <a:lnTo>
                  <a:pt x="0" y="0"/>
                </a:lnTo>
                <a:lnTo>
                  <a:pt x="437794" y="0"/>
                </a:lnTo>
                <a:close/>
              </a:path>
            </a:pathLst>
          </a:custGeom>
          <a:solidFill>
            <a:srgbClr val="87121D"/>
          </a:solidFill>
        </p:spPr>
        <p:txBody>
          <a:bodyPr wrap="square" lIns="0" tIns="0" rIns="0" bIns="0" rtlCol="0"/>
          <a:lstStyle/>
          <a:p>
            <a:endParaRPr dirty="0"/>
          </a:p>
        </p:txBody>
      </p:sp>
      <p:sp>
        <p:nvSpPr>
          <p:cNvPr id="258" name="bg object 258"/>
          <p:cNvSpPr/>
          <p:nvPr/>
        </p:nvSpPr>
        <p:spPr>
          <a:xfrm>
            <a:off x="8783789" y="7081126"/>
            <a:ext cx="438150" cy="635"/>
          </a:xfrm>
          <a:custGeom>
            <a:avLst/>
            <a:gdLst/>
            <a:ahLst/>
            <a:cxnLst/>
            <a:rect l="l" t="t" r="r" b="b"/>
            <a:pathLst>
              <a:path w="438150" h="634">
                <a:moveTo>
                  <a:pt x="437794" y="0"/>
                </a:moveTo>
                <a:lnTo>
                  <a:pt x="0" y="0"/>
                </a:lnTo>
                <a:lnTo>
                  <a:pt x="0" y="165"/>
                </a:lnTo>
                <a:lnTo>
                  <a:pt x="437794" y="165"/>
                </a:lnTo>
                <a:lnTo>
                  <a:pt x="437794" y="0"/>
                </a:lnTo>
                <a:close/>
              </a:path>
            </a:pathLst>
          </a:custGeom>
          <a:solidFill>
            <a:srgbClr val="8D131E"/>
          </a:solidFill>
        </p:spPr>
        <p:txBody>
          <a:bodyPr wrap="square" lIns="0" tIns="0" rIns="0" bIns="0" rtlCol="0"/>
          <a:lstStyle/>
          <a:p>
            <a:endParaRPr dirty="0"/>
          </a:p>
        </p:txBody>
      </p:sp>
      <p:sp>
        <p:nvSpPr>
          <p:cNvPr id="259" name="bg object 259"/>
          <p:cNvSpPr/>
          <p:nvPr/>
        </p:nvSpPr>
        <p:spPr>
          <a:xfrm>
            <a:off x="8783789" y="7080948"/>
            <a:ext cx="438150" cy="635"/>
          </a:xfrm>
          <a:custGeom>
            <a:avLst/>
            <a:gdLst/>
            <a:ahLst/>
            <a:cxnLst/>
            <a:rect l="l" t="t" r="r" b="b"/>
            <a:pathLst>
              <a:path w="438150" h="634">
                <a:moveTo>
                  <a:pt x="437794" y="0"/>
                </a:moveTo>
                <a:lnTo>
                  <a:pt x="0" y="0"/>
                </a:lnTo>
                <a:lnTo>
                  <a:pt x="0" y="190"/>
                </a:lnTo>
                <a:lnTo>
                  <a:pt x="437794" y="190"/>
                </a:lnTo>
                <a:lnTo>
                  <a:pt x="437794" y="0"/>
                </a:lnTo>
                <a:close/>
              </a:path>
            </a:pathLst>
          </a:custGeom>
          <a:solidFill>
            <a:srgbClr val="92131F"/>
          </a:solidFill>
        </p:spPr>
        <p:txBody>
          <a:bodyPr wrap="square" lIns="0" tIns="0" rIns="0" bIns="0" rtlCol="0"/>
          <a:lstStyle/>
          <a:p>
            <a:endParaRPr dirty="0"/>
          </a:p>
        </p:txBody>
      </p:sp>
      <p:sp>
        <p:nvSpPr>
          <p:cNvPr id="260" name="bg object 260"/>
          <p:cNvSpPr/>
          <p:nvPr/>
        </p:nvSpPr>
        <p:spPr>
          <a:xfrm>
            <a:off x="8783789" y="7080720"/>
            <a:ext cx="438150" cy="635"/>
          </a:xfrm>
          <a:custGeom>
            <a:avLst/>
            <a:gdLst/>
            <a:ahLst/>
            <a:cxnLst/>
            <a:rect l="l" t="t" r="r" b="b"/>
            <a:pathLst>
              <a:path w="438150" h="634">
                <a:moveTo>
                  <a:pt x="437794" y="0"/>
                </a:moveTo>
                <a:lnTo>
                  <a:pt x="0" y="0"/>
                </a:lnTo>
                <a:lnTo>
                  <a:pt x="0" y="228"/>
                </a:lnTo>
                <a:lnTo>
                  <a:pt x="437794" y="228"/>
                </a:lnTo>
                <a:lnTo>
                  <a:pt x="437794" y="0"/>
                </a:lnTo>
                <a:close/>
              </a:path>
            </a:pathLst>
          </a:custGeom>
          <a:solidFill>
            <a:srgbClr val="95131F"/>
          </a:solidFill>
        </p:spPr>
        <p:txBody>
          <a:bodyPr wrap="square" lIns="0" tIns="0" rIns="0" bIns="0" rtlCol="0"/>
          <a:lstStyle/>
          <a:p>
            <a:endParaRPr dirty="0"/>
          </a:p>
        </p:txBody>
      </p:sp>
      <p:sp>
        <p:nvSpPr>
          <p:cNvPr id="261" name="bg object 261"/>
          <p:cNvSpPr/>
          <p:nvPr/>
        </p:nvSpPr>
        <p:spPr>
          <a:xfrm>
            <a:off x="8783789" y="7080466"/>
            <a:ext cx="438150" cy="635"/>
          </a:xfrm>
          <a:custGeom>
            <a:avLst/>
            <a:gdLst/>
            <a:ahLst/>
            <a:cxnLst/>
            <a:rect l="l" t="t" r="r" b="b"/>
            <a:pathLst>
              <a:path w="438150" h="634">
                <a:moveTo>
                  <a:pt x="437794" y="0"/>
                </a:moveTo>
                <a:lnTo>
                  <a:pt x="0" y="0"/>
                </a:lnTo>
                <a:lnTo>
                  <a:pt x="0" y="253"/>
                </a:lnTo>
                <a:lnTo>
                  <a:pt x="437794" y="253"/>
                </a:lnTo>
                <a:lnTo>
                  <a:pt x="437794" y="0"/>
                </a:lnTo>
                <a:close/>
              </a:path>
            </a:pathLst>
          </a:custGeom>
          <a:solidFill>
            <a:srgbClr val="9B1320"/>
          </a:solidFill>
        </p:spPr>
        <p:txBody>
          <a:bodyPr wrap="square" lIns="0" tIns="0" rIns="0" bIns="0" rtlCol="0"/>
          <a:lstStyle/>
          <a:p>
            <a:endParaRPr dirty="0"/>
          </a:p>
        </p:txBody>
      </p:sp>
      <p:sp>
        <p:nvSpPr>
          <p:cNvPr id="262" name="bg object 262"/>
          <p:cNvSpPr/>
          <p:nvPr/>
        </p:nvSpPr>
        <p:spPr>
          <a:xfrm>
            <a:off x="8783789" y="7080186"/>
            <a:ext cx="438150" cy="635"/>
          </a:xfrm>
          <a:custGeom>
            <a:avLst/>
            <a:gdLst/>
            <a:ahLst/>
            <a:cxnLst/>
            <a:rect l="l" t="t" r="r" b="b"/>
            <a:pathLst>
              <a:path w="438150" h="634">
                <a:moveTo>
                  <a:pt x="437794" y="0"/>
                </a:moveTo>
                <a:lnTo>
                  <a:pt x="0" y="0"/>
                </a:lnTo>
                <a:lnTo>
                  <a:pt x="0" y="292"/>
                </a:lnTo>
                <a:lnTo>
                  <a:pt x="437794" y="292"/>
                </a:lnTo>
                <a:lnTo>
                  <a:pt x="437794" y="0"/>
                </a:lnTo>
                <a:close/>
              </a:path>
            </a:pathLst>
          </a:custGeom>
          <a:solidFill>
            <a:srgbClr val="9F1421"/>
          </a:solidFill>
        </p:spPr>
        <p:txBody>
          <a:bodyPr wrap="square" lIns="0" tIns="0" rIns="0" bIns="0" rtlCol="0"/>
          <a:lstStyle/>
          <a:p>
            <a:endParaRPr dirty="0"/>
          </a:p>
        </p:txBody>
      </p:sp>
      <p:sp>
        <p:nvSpPr>
          <p:cNvPr id="263" name="bg object 263"/>
          <p:cNvSpPr/>
          <p:nvPr/>
        </p:nvSpPr>
        <p:spPr>
          <a:xfrm>
            <a:off x="8783789" y="7079818"/>
            <a:ext cx="438150" cy="635"/>
          </a:xfrm>
          <a:custGeom>
            <a:avLst/>
            <a:gdLst/>
            <a:ahLst/>
            <a:cxnLst/>
            <a:rect l="l" t="t" r="r" b="b"/>
            <a:pathLst>
              <a:path w="438150" h="634">
                <a:moveTo>
                  <a:pt x="437794" y="0"/>
                </a:moveTo>
                <a:lnTo>
                  <a:pt x="0" y="0"/>
                </a:lnTo>
                <a:lnTo>
                  <a:pt x="0" y="368"/>
                </a:lnTo>
                <a:lnTo>
                  <a:pt x="437794" y="368"/>
                </a:lnTo>
                <a:lnTo>
                  <a:pt x="437794" y="0"/>
                </a:lnTo>
                <a:close/>
              </a:path>
            </a:pathLst>
          </a:custGeom>
          <a:solidFill>
            <a:srgbClr val="A31522"/>
          </a:solidFill>
        </p:spPr>
        <p:txBody>
          <a:bodyPr wrap="square" lIns="0" tIns="0" rIns="0" bIns="0" rtlCol="0"/>
          <a:lstStyle/>
          <a:p>
            <a:endParaRPr dirty="0"/>
          </a:p>
        </p:txBody>
      </p:sp>
      <p:sp>
        <p:nvSpPr>
          <p:cNvPr id="264" name="bg object 264"/>
          <p:cNvSpPr/>
          <p:nvPr/>
        </p:nvSpPr>
        <p:spPr>
          <a:xfrm>
            <a:off x="8783789" y="7079170"/>
            <a:ext cx="438150" cy="1270"/>
          </a:xfrm>
          <a:custGeom>
            <a:avLst/>
            <a:gdLst/>
            <a:ahLst/>
            <a:cxnLst/>
            <a:rect l="l" t="t" r="r" b="b"/>
            <a:pathLst>
              <a:path w="438150" h="1270">
                <a:moveTo>
                  <a:pt x="437794" y="0"/>
                </a:moveTo>
                <a:lnTo>
                  <a:pt x="0" y="0"/>
                </a:lnTo>
                <a:lnTo>
                  <a:pt x="0" y="660"/>
                </a:lnTo>
                <a:lnTo>
                  <a:pt x="437794" y="660"/>
                </a:lnTo>
                <a:lnTo>
                  <a:pt x="437794" y="0"/>
                </a:lnTo>
                <a:close/>
              </a:path>
            </a:pathLst>
          </a:custGeom>
          <a:solidFill>
            <a:srgbClr val="A91523"/>
          </a:solidFill>
        </p:spPr>
        <p:txBody>
          <a:bodyPr wrap="square" lIns="0" tIns="0" rIns="0" bIns="0" rtlCol="0"/>
          <a:lstStyle/>
          <a:p>
            <a:endParaRPr dirty="0"/>
          </a:p>
        </p:txBody>
      </p:sp>
      <p:sp>
        <p:nvSpPr>
          <p:cNvPr id="265" name="bg object 265"/>
          <p:cNvSpPr/>
          <p:nvPr/>
        </p:nvSpPr>
        <p:spPr>
          <a:xfrm>
            <a:off x="8783789" y="7078675"/>
            <a:ext cx="438150" cy="635"/>
          </a:xfrm>
          <a:custGeom>
            <a:avLst/>
            <a:gdLst/>
            <a:ahLst/>
            <a:cxnLst/>
            <a:rect l="l" t="t" r="r" b="b"/>
            <a:pathLst>
              <a:path w="438150" h="634">
                <a:moveTo>
                  <a:pt x="437794" y="0"/>
                </a:moveTo>
                <a:lnTo>
                  <a:pt x="0" y="0"/>
                </a:lnTo>
                <a:lnTo>
                  <a:pt x="0" y="495"/>
                </a:lnTo>
                <a:lnTo>
                  <a:pt x="437794" y="495"/>
                </a:lnTo>
                <a:lnTo>
                  <a:pt x="437794" y="0"/>
                </a:lnTo>
                <a:close/>
              </a:path>
            </a:pathLst>
          </a:custGeom>
          <a:solidFill>
            <a:srgbClr val="AD1624"/>
          </a:solidFill>
        </p:spPr>
        <p:txBody>
          <a:bodyPr wrap="square" lIns="0" tIns="0" rIns="0" bIns="0" rtlCol="0"/>
          <a:lstStyle/>
          <a:p>
            <a:endParaRPr dirty="0"/>
          </a:p>
        </p:txBody>
      </p:sp>
      <p:sp>
        <p:nvSpPr>
          <p:cNvPr id="266" name="bg object 266"/>
          <p:cNvSpPr/>
          <p:nvPr/>
        </p:nvSpPr>
        <p:spPr>
          <a:xfrm>
            <a:off x="8783789" y="7078053"/>
            <a:ext cx="438150" cy="635"/>
          </a:xfrm>
          <a:custGeom>
            <a:avLst/>
            <a:gdLst/>
            <a:ahLst/>
            <a:cxnLst/>
            <a:rect l="l" t="t" r="r" b="b"/>
            <a:pathLst>
              <a:path w="438150" h="634">
                <a:moveTo>
                  <a:pt x="437794" y="0"/>
                </a:moveTo>
                <a:lnTo>
                  <a:pt x="0" y="0"/>
                </a:lnTo>
                <a:lnTo>
                  <a:pt x="0" y="622"/>
                </a:lnTo>
                <a:lnTo>
                  <a:pt x="437794" y="622"/>
                </a:lnTo>
                <a:lnTo>
                  <a:pt x="437794" y="0"/>
                </a:lnTo>
                <a:close/>
              </a:path>
            </a:pathLst>
          </a:custGeom>
          <a:solidFill>
            <a:srgbClr val="A91523"/>
          </a:solidFill>
        </p:spPr>
        <p:txBody>
          <a:bodyPr wrap="square" lIns="0" tIns="0" rIns="0" bIns="0" rtlCol="0"/>
          <a:lstStyle/>
          <a:p>
            <a:endParaRPr dirty="0"/>
          </a:p>
        </p:txBody>
      </p:sp>
      <p:sp>
        <p:nvSpPr>
          <p:cNvPr id="267" name="bg object 267"/>
          <p:cNvSpPr/>
          <p:nvPr/>
        </p:nvSpPr>
        <p:spPr>
          <a:xfrm>
            <a:off x="8783789" y="7077748"/>
            <a:ext cx="438150" cy="635"/>
          </a:xfrm>
          <a:custGeom>
            <a:avLst/>
            <a:gdLst/>
            <a:ahLst/>
            <a:cxnLst/>
            <a:rect l="l" t="t" r="r" b="b"/>
            <a:pathLst>
              <a:path w="438150" h="634">
                <a:moveTo>
                  <a:pt x="437794" y="0"/>
                </a:moveTo>
                <a:lnTo>
                  <a:pt x="0" y="0"/>
                </a:lnTo>
                <a:lnTo>
                  <a:pt x="0" y="317"/>
                </a:lnTo>
                <a:lnTo>
                  <a:pt x="437794" y="317"/>
                </a:lnTo>
                <a:lnTo>
                  <a:pt x="437794" y="0"/>
                </a:lnTo>
                <a:close/>
              </a:path>
            </a:pathLst>
          </a:custGeom>
          <a:solidFill>
            <a:srgbClr val="A31522"/>
          </a:solidFill>
        </p:spPr>
        <p:txBody>
          <a:bodyPr wrap="square" lIns="0" tIns="0" rIns="0" bIns="0" rtlCol="0"/>
          <a:lstStyle/>
          <a:p>
            <a:endParaRPr dirty="0"/>
          </a:p>
        </p:txBody>
      </p:sp>
      <p:sp>
        <p:nvSpPr>
          <p:cNvPr id="268" name="bg object 268"/>
          <p:cNvSpPr/>
          <p:nvPr/>
        </p:nvSpPr>
        <p:spPr>
          <a:xfrm>
            <a:off x="8783789" y="7077494"/>
            <a:ext cx="438150" cy="635"/>
          </a:xfrm>
          <a:custGeom>
            <a:avLst/>
            <a:gdLst/>
            <a:ahLst/>
            <a:cxnLst/>
            <a:rect l="l" t="t" r="r" b="b"/>
            <a:pathLst>
              <a:path w="438150" h="634">
                <a:moveTo>
                  <a:pt x="437794" y="0"/>
                </a:moveTo>
                <a:lnTo>
                  <a:pt x="0" y="0"/>
                </a:lnTo>
                <a:lnTo>
                  <a:pt x="0" y="253"/>
                </a:lnTo>
                <a:lnTo>
                  <a:pt x="437794" y="253"/>
                </a:lnTo>
                <a:lnTo>
                  <a:pt x="437794" y="0"/>
                </a:lnTo>
                <a:close/>
              </a:path>
            </a:pathLst>
          </a:custGeom>
          <a:solidFill>
            <a:srgbClr val="9F1421"/>
          </a:solidFill>
        </p:spPr>
        <p:txBody>
          <a:bodyPr wrap="square" lIns="0" tIns="0" rIns="0" bIns="0" rtlCol="0"/>
          <a:lstStyle/>
          <a:p>
            <a:endParaRPr dirty="0"/>
          </a:p>
        </p:txBody>
      </p:sp>
      <p:sp>
        <p:nvSpPr>
          <p:cNvPr id="269" name="bg object 269"/>
          <p:cNvSpPr/>
          <p:nvPr/>
        </p:nvSpPr>
        <p:spPr>
          <a:xfrm>
            <a:off x="8783789" y="7077278"/>
            <a:ext cx="438150" cy="635"/>
          </a:xfrm>
          <a:custGeom>
            <a:avLst/>
            <a:gdLst/>
            <a:ahLst/>
            <a:cxnLst/>
            <a:rect l="l" t="t" r="r" b="b"/>
            <a:pathLst>
              <a:path w="438150" h="634">
                <a:moveTo>
                  <a:pt x="437794" y="0"/>
                </a:moveTo>
                <a:lnTo>
                  <a:pt x="0" y="0"/>
                </a:lnTo>
                <a:lnTo>
                  <a:pt x="0" y="215"/>
                </a:lnTo>
                <a:lnTo>
                  <a:pt x="437794" y="215"/>
                </a:lnTo>
                <a:lnTo>
                  <a:pt x="437794" y="0"/>
                </a:lnTo>
                <a:close/>
              </a:path>
            </a:pathLst>
          </a:custGeom>
          <a:solidFill>
            <a:srgbClr val="9B1320"/>
          </a:solidFill>
        </p:spPr>
        <p:txBody>
          <a:bodyPr wrap="square" lIns="0" tIns="0" rIns="0" bIns="0" rtlCol="0"/>
          <a:lstStyle/>
          <a:p>
            <a:endParaRPr dirty="0"/>
          </a:p>
        </p:txBody>
      </p:sp>
      <p:sp>
        <p:nvSpPr>
          <p:cNvPr id="270" name="bg object 270"/>
          <p:cNvSpPr/>
          <p:nvPr/>
        </p:nvSpPr>
        <p:spPr>
          <a:xfrm>
            <a:off x="8783789" y="7077100"/>
            <a:ext cx="438150" cy="635"/>
          </a:xfrm>
          <a:custGeom>
            <a:avLst/>
            <a:gdLst/>
            <a:ahLst/>
            <a:cxnLst/>
            <a:rect l="l" t="t" r="r" b="b"/>
            <a:pathLst>
              <a:path w="438150" h="634">
                <a:moveTo>
                  <a:pt x="437794" y="0"/>
                </a:moveTo>
                <a:lnTo>
                  <a:pt x="0" y="0"/>
                </a:lnTo>
                <a:lnTo>
                  <a:pt x="0" y="177"/>
                </a:lnTo>
                <a:lnTo>
                  <a:pt x="437794" y="177"/>
                </a:lnTo>
                <a:lnTo>
                  <a:pt x="437794" y="0"/>
                </a:lnTo>
                <a:close/>
              </a:path>
            </a:pathLst>
          </a:custGeom>
          <a:solidFill>
            <a:srgbClr val="95131F"/>
          </a:solidFill>
        </p:spPr>
        <p:txBody>
          <a:bodyPr wrap="square" lIns="0" tIns="0" rIns="0" bIns="0" rtlCol="0"/>
          <a:lstStyle/>
          <a:p>
            <a:endParaRPr dirty="0"/>
          </a:p>
        </p:txBody>
      </p:sp>
      <p:sp>
        <p:nvSpPr>
          <p:cNvPr id="271" name="bg object 271"/>
          <p:cNvSpPr/>
          <p:nvPr/>
        </p:nvSpPr>
        <p:spPr>
          <a:xfrm>
            <a:off x="8783789" y="7076922"/>
            <a:ext cx="438150" cy="635"/>
          </a:xfrm>
          <a:custGeom>
            <a:avLst/>
            <a:gdLst/>
            <a:ahLst/>
            <a:cxnLst/>
            <a:rect l="l" t="t" r="r" b="b"/>
            <a:pathLst>
              <a:path w="438150" h="634">
                <a:moveTo>
                  <a:pt x="437794" y="0"/>
                </a:moveTo>
                <a:lnTo>
                  <a:pt x="0" y="0"/>
                </a:lnTo>
                <a:lnTo>
                  <a:pt x="0" y="165"/>
                </a:lnTo>
                <a:lnTo>
                  <a:pt x="437794" y="165"/>
                </a:lnTo>
                <a:lnTo>
                  <a:pt x="437794" y="0"/>
                </a:lnTo>
                <a:close/>
              </a:path>
            </a:pathLst>
          </a:custGeom>
          <a:solidFill>
            <a:srgbClr val="92131F"/>
          </a:solidFill>
        </p:spPr>
        <p:txBody>
          <a:bodyPr wrap="square" lIns="0" tIns="0" rIns="0" bIns="0" rtlCol="0"/>
          <a:lstStyle/>
          <a:p>
            <a:endParaRPr dirty="0"/>
          </a:p>
        </p:txBody>
      </p:sp>
      <p:sp>
        <p:nvSpPr>
          <p:cNvPr id="272" name="bg object 272"/>
          <p:cNvSpPr/>
          <p:nvPr/>
        </p:nvSpPr>
        <p:spPr>
          <a:xfrm>
            <a:off x="8783789" y="7076935"/>
            <a:ext cx="438150" cy="0"/>
          </a:xfrm>
          <a:custGeom>
            <a:avLst/>
            <a:gdLst/>
            <a:ahLst/>
            <a:cxnLst/>
            <a:rect l="l" t="t" r="r" b="b"/>
            <a:pathLst>
              <a:path w="438150">
                <a:moveTo>
                  <a:pt x="437794" y="0"/>
                </a:moveTo>
                <a:lnTo>
                  <a:pt x="0" y="0"/>
                </a:lnTo>
                <a:lnTo>
                  <a:pt x="437794" y="0"/>
                </a:lnTo>
                <a:close/>
              </a:path>
            </a:pathLst>
          </a:custGeom>
          <a:solidFill>
            <a:srgbClr val="8D131E"/>
          </a:solidFill>
        </p:spPr>
        <p:txBody>
          <a:bodyPr wrap="square" lIns="0" tIns="0" rIns="0" bIns="0" rtlCol="0"/>
          <a:lstStyle/>
          <a:p>
            <a:endParaRPr dirty="0"/>
          </a:p>
        </p:txBody>
      </p:sp>
      <p:sp>
        <p:nvSpPr>
          <p:cNvPr id="273" name="bg object 273"/>
          <p:cNvSpPr/>
          <p:nvPr/>
        </p:nvSpPr>
        <p:spPr>
          <a:xfrm>
            <a:off x="8783789" y="7076808"/>
            <a:ext cx="438150" cy="0"/>
          </a:xfrm>
          <a:custGeom>
            <a:avLst/>
            <a:gdLst/>
            <a:ahLst/>
            <a:cxnLst/>
            <a:rect l="l" t="t" r="r" b="b"/>
            <a:pathLst>
              <a:path w="438150">
                <a:moveTo>
                  <a:pt x="437794" y="0"/>
                </a:moveTo>
                <a:lnTo>
                  <a:pt x="0" y="0"/>
                </a:lnTo>
                <a:lnTo>
                  <a:pt x="437794" y="0"/>
                </a:lnTo>
                <a:close/>
              </a:path>
            </a:pathLst>
          </a:custGeom>
          <a:solidFill>
            <a:srgbClr val="87121D"/>
          </a:solidFill>
        </p:spPr>
        <p:txBody>
          <a:bodyPr wrap="square" lIns="0" tIns="0" rIns="0" bIns="0" rtlCol="0"/>
          <a:lstStyle/>
          <a:p>
            <a:endParaRPr dirty="0"/>
          </a:p>
        </p:txBody>
      </p:sp>
      <p:sp>
        <p:nvSpPr>
          <p:cNvPr id="274" name="bg object 274"/>
          <p:cNvSpPr/>
          <p:nvPr/>
        </p:nvSpPr>
        <p:spPr>
          <a:xfrm>
            <a:off x="8783794" y="7076736"/>
            <a:ext cx="438150" cy="0"/>
          </a:xfrm>
          <a:custGeom>
            <a:avLst/>
            <a:gdLst/>
            <a:ahLst/>
            <a:cxnLst/>
            <a:rect l="l" t="t" r="r" b="b"/>
            <a:pathLst>
              <a:path w="438150">
                <a:moveTo>
                  <a:pt x="437794" y="0"/>
                </a:moveTo>
                <a:lnTo>
                  <a:pt x="0" y="0"/>
                </a:lnTo>
              </a:path>
            </a:pathLst>
          </a:custGeom>
          <a:solidFill>
            <a:srgbClr val="84111C"/>
          </a:solidFill>
        </p:spPr>
        <p:txBody>
          <a:bodyPr wrap="square" lIns="0" tIns="0" rIns="0" bIns="0" rtlCol="0"/>
          <a:lstStyle/>
          <a:p>
            <a:endParaRPr dirty="0"/>
          </a:p>
        </p:txBody>
      </p:sp>
      <p:sp>
        <p:nvSpPr>
          <p:cNvPr id="275" name="bg object 275"/>
          <p:cNvSpPr/>
          <p:nvPr/>
        </p:nvSpPr>
        <p:spPr>
          <a:xfrm>
            <a:off x="8793956" y="7117827"/>
            <a:ext cx="5080" cy="314325"/>
          </a:xfrm>
          <a:custGeom>
            <a:avLst/>
            <a:gdLst/>
            <a:ahLst/>
            <a:cxnLst/>
            <a:rect l="l" t="t" r="r" b="b"/>
            <a:pathLst>
              <a:path w="5079" h="314325">
                <a:moveTo>
                  <a:pt x="4673" y="0"/>
                </a:moveTo>
                <a:lnTo>
                  <a:pt x="0" y="0"/>
                </a:lnTo>
                <a:lnTo>
                  <a:pt x="0" y="313855"/>
                </a:lnTo>
                <a:lnTo>
                  <a:pt x="4673" y="313855"/>
                </a:lnTo>
                <a:lnTo>
                  <a:pt x="4673" y="0"/>
                </a:lnTo>
                <a:close/>
              </a:path>
            </a:pathLst>
          </a:custGeom>
          <a:solidFill>
            <a:srgbClr val="79101A"/>
          </a:solidFill>
        </p:spPr>
        <p:txBody>
          <a:bodyPr wrap="square" lIns="0" tIns="0" rIns="0" bIns="0" rtlCol="0"/>
          <a:lstStyle/>
          <a:p>
            <a:endParaRPr dirty="0"/>
          </a:p>
        </p:txBody>
      </p:sp>
      <p:pic>
        <p:nvPicPr>
          <p:cNvPr id="276" name="bg object 276"/>
          <p:cNvPicPr/>
          <p:nvPr/>
        </p:nvPicPr>
        <p:blipFill>
          <a:blip r:embed="rId8" cstate="print"/>
          <a:stretch>
            <a:fillRect/>
          </a:stretch>
        </p:blipFill>
        <p:spPr>
          <a:xfrm>
            <a:off x="8794063" y="7431684"/>
            <a:ext cx="417259" cy="98069"/>
          </a:xfrm>
          <a:prstGeom prst="rect">
            <a:avLst/>
          </a:prstGeom>
        </p:spPr>
      </p:pic>
      <p:sp>
        <p:nvSpPr>
          <p:cNvPr id="277" name="bg object 277"/>
          <p:cNvSpPr/>
          <p:nvPr/>
        </p:nvSpPr>
        <p:spPr>
          <a:xfrm>
            <a:off x="9206001" y="7118007"/>
            <a:ext cx="635" cy="313690"/>
          </a:xfrm>
          <a:custGeom>
            <a:avLst/>
            <a:gdLst/>
            <a:ahLst/>
            <a:cxnLst/>
            <a:rect l="l" t="t" r="r" b="b"/>
            <a:pathLst>
              <a:path w="634" h="313690">
                <a:moveTo>
                  <a:pt x="0" y="0"/>
                </a:moveTo>
                <a:lnTo>
                  <a:pt x="55" y="313664"/>
                </a:lnTo>
                <a:lnTo>
                  <a:pt x="0" y="0"/>
                </a:lnTo>
                <a:close/>
              </a:path>
            </a:pathLst>
          </a:custGeom>
          <a:solidFill>
            <a:srgbClr val="F0606D"/>
          </a:solidFill>
        </p:spPr>
        <p:txBody>
          <a:bodyPr wrap="square" lIns="0" tIns="0" rIns="0" bIns="0" rtlCol="0"/>
          <a:lstStyle/>
          <a:p>
            <a:endParaRPr dirty="0"/>
          </a:p>
        </p:txBody>
      </p:sp>
      <p:sp>
        <p:nvSpPr>
          <p:cNvPr id="278" name="bg object 278"/>
          <p:cNvSpPr/>
          <p:nvPr/>
        </p:nvSpPr>
        <p:spPr>
          <a:xfrm>
            <a:off x="9206062" y="7118001"/>
            <a:ext cx="635" cy="313690"/>
          </a:xfrm>
          <a:custGeom>
            <a:avLst/>
            <a:gdLst/>
            <a:ahLst/>
            <a:cxnLst/>
            <a:rect l="l" t="t" r="r" b="b"/>
            <a:pathLst>
              <a:path w="634" h="313690">
                <a:moveTo>
                  <a:pt x="114" y="313670"/>
                </a:moveTo>
                <a:lnTo>
                  <a:pt x="0" y="3"/>
                </a:lnTo>
                <a:lnTo>
                  <a:pt x="114" y="313670"/>
                </a:lnTo>
                <a:close/>
              </a:path>
            </a:pathLst>
          </a:custGeom>
          <a:solidFill>
            <a:srgbClr val="EF5B69"/>
          </a:solidFill>
        </p:spPr>
        <p:txBody>
          <a:bodyPr wrap="square" lIns="0" tIns="0" rIns="0" bIns="0" rtlCol="0"/>
          <a:lstStyle/>
          <a:p>
            <a:endParaRPr dirty="0"/>
          </a:p>
        </p:txBody>
      </p:sp>
      <p:sp>
        <p:nvSpPr>
          <p:cNvPr id="279" name="bg object 279"/>
          <p:cNvSpPr/>
          <p:nvPr/>
        </p:nvSpPr>
        <p:spPr>
          <a:xfrm>
            <a:off x="9206172" y="7117999"/>
            <a:ext cx="635" cy="313690"/>
          </a:xfrm>
          <a:custGeom>
            <a:avLst/>
            <a:gdLst/>
            <a:ahLst/>
            <a:cxnLst/>
            <a:rect l="l" t="t" r="r" b="b"/>
            <a:pathLst>
              <a:path w="634" h="313690">
                <a:moveTo>
                  <a:pt x="114" y="0"/>
                </a:moveTo>
                <a:lnTo>
                  <a:pt x="0" y="313672"/>
                </a:lnTo>
                <a:lnTo>
                  <a:pt x="114" y="0"/>
                </a:lnTo>
                <a:close/>
              </a:path>
            </a:pathLst>
          </a:custGeom>
          <a:solidFill>
            <a:srgbClr val="EF5462"/>
          </a:solidFill>
        </p:spPr>
        <p:txBody>
          <a:bodyPr wrap="square" lIns="0" tIns="0" rIns="0" bIns="0" rtlCol="0"/>
          <a:lstStyle/>
          <a:p>
            <a:endParaRPr dirty="0"/>
          </a:p>
        </p:txBody>
      </p:sp>
      <p:sp>
        <p:nvSpPr>
          <p:cNvPr id="280" name="bg object 280"/>
          <p:cNvSpPr/>
          <p:nvPr/>
        </p:nvSpPr>
        <p:spPr>
          <a:xfrm>
            <a:off x="9206283" y="7117994"/>
            <a:ext cx="635" cy="313690"/>
          </a:xfrm>
          <a:custGeom>
            <a:avLst/>
            <a:gdLst/>
            <a:ahLst/>
            <a:cxnLst/>
            <a:rect l="l" t="t" r="r" b="b"/>
            <a:pathLst>
              <a:path w="634" h="313690">
                <a:moveTo>
                  <a:pt x="114" y="0"/>
                </a:moveTo>
                <a:lnTo>
                  <a:pt x="0" y="313677"/>
                </a:lnTo>
                <a:lnTo>
                  <a:pt x="114" y="0"/>
                </a:lnTo>
                <a:close/>
              </a:path>
            </a:pathLst>
          </a:custGeom>
          <a:solidFill>
            <a:srgbClr val="EE4E5D"/>
          </a:solidFill>
        </p:spPr>
        <p:txBody>
          <a:bodyPr wrap="square" lIns="0" tIns="0" rIns="0" bIns="0" rtlCol="0"/>
          <a:lstStyle/>
          <a:p>
            <a:endParaRPr dirty="0"/>
          </a:p>
        </p:txBody>
      </p:sp>
      <p:sp>
        <p:nvSpPr>
          <p:cNvPr id="281" name="bg object 281"/>
          <p:cNvSpPr/>
          <p:nvPr/>
        </p:nvSpPr>
        <p:spPr>
          <a:xfrm>
            <a:off x="9206391" y="7117990"/>
            <a:ext cx="635" cy="313690"/>
          </a:xfrm>
          <a:custGeom>
            <a:avLst/>
            <a:gdLst/>
            <a:ahLst/>
            <a:cxnLst/>
            <a:rect l="l" t="t" r="r" b="b"/>
            <a:pathLst>
              <a:path w="634" h="313690">
                <a:moveTo>
                  <a:pt x="114" y="0"/>
                </a:moveTo>
                <a:lnTo>
                  <a:pt x="0" y="313681"/>
                </a:lnTo>
                <a:lnTo>
                  <a:pt x="114" y="0"/>
                </a:lnTo>
                <a:close/>
              </a:path>
            </a:pathLst>
          </a:custGeom>
          <a:solidFill>
            <a:srgbClr val="ED4554"/>
          </a:solidFill>
        </p:spPr>
        <p:txBody>
          <a:bodyPr wrap="square" lIns="0" tIns="0" rIns="0" bIns="0" rtlCol="0"/>
          <a:lstStyle/>
          <a:p>
            <a:endParaRPr dirty="0"/>
          </a:p>
        </p:txBody>
      </p:sp>
      <p:sp>
        <p:nvSpPr>
          <p:cNvPr id="282" name="bg object 282"/>
          <p:cNvSpPr/>
          <p:nvPr/>
        </p:nvSpPr>
        <p:spPr>
          <a:xfrm>
            <a:off x="9206497" y="7117987"/>
            <a:ext cx="635" cy="313690"/>
          </a:xfrm>
          <a:custGeom>
            <a:avLst/>
            <a:gdLst/>
            <a:ahLst/>
            <a:cxnLst/>
            <a:rect l="l" t="t" r="r" b="b"/>
            <a:pathLst>
              <a:path w="634" h="313690">
                <a:moveTo>
                  <a:pt x="101" y="313684"/>
                </a:moveTo>
                <a:lnTo>
                  <a:pt x="0" y="3"/>
                </a:lnTo>
                <a:lnTo>
                  <a:pt x="101" y="313684"/>
                </a:lnTo>
                <a:close/>
              </a:path>
            </a:pathLst>
          </a:custGeom>
          <a:solidFill>
            <a:srgbClr val="EC394A"/>
          </a:solidFill>
        </p:spPr>
        <p:txBody>
          <a:bodyPr wrap="square" lIns="0" tIns="0" rIns="0" bIns="0" rtlCol="0"/>
          <a:lstStyle/>
          <a:p>
            <a:endParaRPr dirty="0"/>
          </a:p>
        </p:txBody>
      </p:sp>
      <p:sp>
        <p:nvSpPr>
          <p:cNvPr id="283" name="bg object 283"/>
          <p:cNvSpPr/>
          <p:nvPr/>
        </p:nvSpPr>
        <p:spPr>
          <a:xfrm>
            <a:off x="9206603" y="7117982"/>
            <a:ext cx="635" cy="313690"/>
          </a:xfrm>
          <a:custGeom>
            <a:avLst/>
            <a:gdLst/>
            <a:ahLst/>
            <a:cxnLst/>
            <a:rect l="l" t="t" r="r" b="b"/>
            <a:pathLst>
              <a:path w="634" h="313690">
                <a:moveTo>
                  <a:pt x="139" y="313689"/>
                </a:moveTo>
                <a:lnTo>
                  <a:pt x="0" y="313689"/>
                </a:lnTo>
                <a:lnTo>
                  <a:pt x="0" y="4"/>
                </a:lnTo>
                <a:lnTo>
                  <a:pt x="139" y="0"/>
                </a:lnTo>
                <a:lnTo>
                  <a:pt x="139" y="313689"/>
                </a:lnTo>
                <a:close/>
              </a:path>
            </a:pathLst>
          </a:custGeom>
          <a:solidFill>
            <a:srgbClr val="EB1F31"/>
          </a:solidFill>
        </p:spPr>
        <p:txBody>
          <a:bodyPr wrap="square" lIns="0" tIns="0" rIns="0" bIns="0" rtlCol="0"/>
          <a:lstStyle/>
          <a:p>
            <a:endParaRPr dirty="0"/>
          </a:p>
        </p:txBody>
      </p:sp>
      <p:sp>
        <p:nvSpPr>
          <p:cNvPr id="284" name="bg object 284"/>
          <p:cNvSpPr/>
          <p:nvPr/>
        </p:nvSpPr>
        <p:spPr>
          <a:xfrm>
            <a:off x="9206744" y="7117976"/>
            <a:ext cx="635" cy="313690"/>
          </a:xfrm>
          <a:custGeom>
            <a:avLst/>
            <a:gdLst/>
            <a:ahLst/>
            <a:cxnLst/>
            <a:rect l="l" t="t" r="r" b="b"/>
            <a:pathLst>
              <a:path w="634" h="313690">
                <a:moveTo>
                  <a:pt x="190" y="313695"/>
                </a:moveTo>
                <a:lnTo>
                  <a:pt x="0" y="313695"/>
                </a:lnTo>
                <a:lnTo>
                  <a:pt x="0" y="6"/>
                </a:lnTo>
                <a:lnTo>
                  <a:pt x="190" y="0"/>
                </a:lnTo>
                <a:lnTo>
                  <a:pt x="190" y="313695"/>
                </a:lnTo>
                <a:close/>
              </a:path>
            </a:pathLst>
          </a:custGeom>
          <a:solidFill>
            <a:srgbClr val="E61E30"/>
          </a:solidFill>
        </p:spPr>
        <p:txBody>
          <a:bodyPr wrap="square" lIns="0" tIns="0" rIns="0" bIns="0" rtlCol="0"/>
          <a:lstStyle/>
          <a:p>
            <a:endParaRPr dirty="0"/>
          </a:p>
        </p:txBody>
      </p:sp>
      <p:sp>
        <p:nvSpPr>
          <p:cNvPr id="285" name="bg object 285"/>
          <p:cNvSpPr/>
          <p:nvPr/>
        </p:nvSpPr>
        <p:spPr>
          <a:xfrm>
            <a:off x="9206930" y="7117970"/>
            <a:ext cx="635" cy="314325"/>
          </a:xfrm>
          <a:custGeom>
            <a:avLst/>
            <a:gdLst/>
            <a:ahLst/>
            <a:cxnLst/>
            <a:rect l="l" t="t" r="r" b="b"/>
            <a:pathLst>
              <a:path w="634" h="314325">
                <a:moveTo>
                  <a:pt x="190" y="0"/>
                </a:moveTo>
                <a:lnTo>
                  <a:pt x="0" y="6"/>
                </a:lnTo>
                <a:lnTo>
                  <a:pt x="0" y="313702"/>
                </a:lnTo>
                <a:lnTo>
                  <a:pt x="177" y="313702"/>
                </a:lnTo>
                <a:lnTo>
                  <a:pt x="190" y="0"/>
                </a:lnTo>
                <a:close/>
              </a:path>
            </a:pathLst>
          </a:custGeom>
          <a:solidFill>
            <a:srgbClr val="E11E2F"/>
          </a:solidFill>
        </p:spPr>
        <p:txBody>
          <a:bodyPr wrap="square" lIns="0" tIns="0" rIns="0" bIns="0" rtlCol="0"/>
          <a:lstStyle/>
          <a:p>
            <a:endParaRPr dirty="0"/>
          </a:p>
        </p:txBody>
      </p:sp>
      <p:sp>
        <p:nvSpPr>
          <p:cNvPr id="286" name="bg object 286"/>
          <p:cNvSpPr/>
          <p:nvPr/>
        </p:nvSpPr>
        <p:spPr>
          <a:xfrm>
            <a:off x="9207113" y="7117963"/>
            <a:ext cx="635" cy="314325"/>
          </a:xfrm>
          <a:custGeom>
            <a:avLst/>
            <a:gdLst/>
            <a:ahLst/>
            <a:cxnLst/>
            <a:rect l="l" t="t" r="r" b="b"/>
            <a:pathLst>
              <a:path w="634" h="314325">
                <a:moveTo>
                  <a:pt x="190" y="0"/>
                </a:moveTo>
                <a:lnTo>
                  <a:pt x="0" y="6"/>
                </a:lnTo>
                <a:lnTo>
                  <a:pt x="0" y="313708"/>
                </a:lnTo>
                <a:lnTo>
                  <a:pt x="177" y="313708"/>
                </a:lnTo>
                <a:lnTo>
                  <a:pt x="190" y="0"/>
                </a:lnTo>
                <a:close/>
              </a:path>
            </a:pathLst>
          </a:custGeom>
          <a:solidFill>
            <a:srgbClr val="DD1D2E"/>
          </a:solidFill>
        </p:spPr>
        <p:txBody>
          <a:bodyPr wrap="square" lIns="0" tIns="0" rIns="0" bIns="0" rtlCol="0"/>
          <a:lstStyle/>
          <a:p>
            <a:endParaRPr dirty="0"/>
          </a:p>
        </p:txBody>
      </p:sp>
      <p:sp>
        <p:nvSpPr>
          <p:cNvPr id="287" name="bg object 287"/>
          <p:cNvSpPr/>
          <p:nvPr/>
        </p:nvSpPr>
        <p:spPr>
          <a:xfrm>
            <a:off x="9207296" y="7117954"/>
            <a:ext cx="635" cy="314325"/>
          </a:xfrm>
          <a:custGeom>
            <a:avLst/>
            <a:gdLst/>
            <a:ahLst/>
            <a:cxnLst/>
            <a:rect l="l" t="t" r="r" b="b"/>
            <a:pathLst>
              <a:path w="634" h="314325">
                <a:moveTo>
                  <a:pt x="279" y="313717"/>
                </a:moveTo>
                <a:lnTo>
                  <a:pt x="0" y="313717"/>
                </a:lnTo>
                <a:lnTo>
                  <a:pt x="0" y="9"/>
                </a:lnTo>
                <a:lnTo>
                  <a:pt x="279" y="0"/>
                </a:lnTo>
                <a:lnTo>
                  <a:pt x="279" y="313717"/>
                </a:lnTo>
                <a:close/>
              </a:path>
            </a:pathLst>
          </a:custGeom>
          <a:solidFill>
            <a:srgbClr val="D71D2D"/>
          </a:solidFill>
        </p:spPr>
        <p:txBody>
          <a:bodyPr wrap="square" lIns="0" tIns="0" rIns="0" bIns="0" rtlCol="0"/>
          <a:lstStyle/>
          <a:p>
            <a:endParaRPr dirty="0"/>
          </a:p>
        </p:txBody>
      </p:sp>
      <p:sp>
        <p:nvSpPr>
          <p:cNvPr id="288" name="bg object 288"/>
          <p:cNvSpPr/>
          <p:nvPr/>
        </p:nvSpPr>
        <p:spPr>
          <a:xfrm>
            <a:off x="9207574" y="7117949"/>
            <a:ext cx="635" cy="314325"/>
          </a:xfrm>
          <a:custGeom>
            <a:avLst/>
            <a:gdLst/>
            <a:ahLst/>
            <a:cxnLst/>
            <a:rect l="l" t="t" r="r" b="b"/>
            <a:pathLst>
              <a:path w="634" h="314325">
                <a:moveTo>
                  <a:pt x="266" y="313723"/>
                </a:moveTo>
                <a:lnTo>
                  <a:pt x="0" y="313723"/>
                </a:lnTo>
                <a:lnTo>
                  <a:pt x="0" y="5"/>
                </a:lnTo>
                <a:lnTo>
                  <a:pt x="174" y="0"/>
                </a:lnTo>
                <a:lnTo>
                  <a:pt x="266" y="313723"/>
                </a:lnTo>
                <a:close/>
              </a:path>
            </a:pathLst>
          </a:custGeom>
          <a:solidFill>
            <a:srgbClr val="D21C2C"/>
          </a:solidFill>
        </p:spPr>
        <p:txBody>
          <a:bodyPr wrap="square" lIns="0" tIns="0" rIns="0" bIns="0" rtlCol="0"/>
          <a:lstStyle/>
          <a:p>
            <a:endParaRPr dirty="0"/>
          </a:p>
        </p:txBody>
      </p:sp>
      <p:sp>
        <p:nvSpPr>
          <p:cNvPr id="289" name="bg object 289"/>
          <p:cNvSpPr/>
          <p:nvPr/>
        </p:nvSpPr>
        <p:spPr>
          <a:xfrm>
            <a:off x="9207838" y="7117936"/>
            <a:ext cx="635" cy="314325"/>
          </a:xfrm>
          <a:custGeom>
            <a:avLst/>
            <a:gdLst/>
            <a:ahLst/>
            <a:cxnLst/>
            <a:rect l="l" t="t" r="r" b="b"/>
            <a:pathLst>
              <a:path w="634" h="314325">
                <a:moveTo>
                  <a:pt x="279" y="313735"/>
                </a:moveTo>
                <a:lnTo>
                  <a:pt x="0" y="313735"/>
                </a:lnTo>
                <a:lnTo>
                  <a:pt x="0" y="12"/>
                </a:lnTo>
                <a:lnTo>
                  <a:pt x="279" y="0"/>
                </a:lnTo>
                <a:lnTo>
                  <a:pt x="279" y="313735"/>
                </a:lnTo>
                <a:close/>
              </a:path>
            </a:pathLst>
          </a:custGeom>
          <a:solidFill>
            <a:srgbClr val="CF1B2C"/>
          </a:solidFill>
        </p:spPr>
        <p:txBody>
          <a:bodyPr wrap="square" lIns="0" tIns="0" rIns="0" bIns="0" rtlCol="0"/>
          <a:lstStyle/>
          <a:p>
            <a:endParaRPr dirty="0"/>
          </a:p>
        </p:txBody>
      </p:sp>
      <p:sp>
        <p:nvSpPr>
          <p:cNvPr id="290" name="bg object 290"/>
          <p:cNvSpPr/>
          <p:nvPr/>
        </p:nvSpPr>
        <p:spPr>
          <a:xfrm>
            <a:off x="9208119" y="7117927"/>
            <a:ext cx="635" cy="314325"/>
          </a:xfrm>
          <a:custGeom>
            <a:avLst/>
            <a:gdLst/>
            <a:ahLst/>
            <a:cxnLst/>
            <a:rect l="l" t="t" r="r" b="b"/>
            <a:pathLst>
              <a:path w="634" h="314325">
                <a:moveTo>
                  <a:pt x="266" y="313744"/>
                </a:moveTo>
                <a:lnTo>
                  <a:pt x="0" y="313744"/>
                </a:lnTo>
                <a:lnTo>
                  <a:pt x="0" y="8"/>
                </a:lnTo>
                <a:lnTo>
                  <a:pt x="266" y="0"/>
                </a:lnTo>
                <a:lnTo>
                  <a:pt x="266" y="313744"/>
                </a:lnTo>
                <a:close/>
              </a:path>
            </a:pathLst>
          </a:custGeom>
          <a:solidFill>
            <a:srgbClr val="C91B2B"/>
          </a:solidFill>
        </p:spPr>
        <p:txBody>
          <a:bodyPr wrap="square" lIns="0" tIns="0" rIns="0" bIns="0" rtlCol="0"/>
          <a:lstStyle/>
          <a:p>
            <a:endParaRPr dirty="0"/>
          </a:p>
        </p:txBody>
      </p:sp>
      <p:sp>
        <p:nvSpPr>
          <p:cNvPr id="291" name="bg object 291"/>
          <p:cNvSpPr/>
          <p:nvPr/>
        </p:nvSpPr>
        <p:spPr>
          <a:xfrm>
            <a:off x="9208387" y="7117923"/>
            <a:ext cx="635" cy="314325"/>
          </a:xfrm>
          <a:custGeom>
            <a:avLst/>
            <a:gdLst/>
            <a:ahLst/>
            <a:cxnLst/>
            <a:rect l="l" t="t" r="r" b="b"/>
            <a:pathLst>
              <a:path w="634" h="314325">
                <a:moveTo>
                  <a:pt x="266" y="313748"/>
                </a:moveTo>
                <a:lnTo>
                  <a:pt x="0" y="313748"/>
                </a:lnTo>
                <a:lnTo>
                  <a:pt x="0" y="4"/>
                </a:lnTo>
                <a:lnTo>
                  <a:pt x="177" y="0"/>
                </a:lnTo>
                <a:lnTo>
                  <a:pt x="266" y="313748"/>
                </a:lnTo>
                <a:close/>
              </a:path>
            </a:pathLst>
          </a:custGeom>
          <a:solidFill>
            <a:srgbClr val="C51A2A"/>
          </a:solidFill>
        </p:spPr>
        <p:txBody>
          <a:bodyPr wrap="square" lIns="0" tIns="0" rIns="0" bIns="0" rtlCol="0"/>
          <a:lstStyle/>
          <a:p>
            <a:endParaRPr dirty="0"/>
          </a:p>
        </p:txBody>
      </p:sp>
      <p:sp>
        <p:nvSpPr>
          <p:cNvPr id="292" name="bg object 292"/>
          <p:cNvSpPr/>
          <p:nvPr/>
        </p:nvSpPr>
        <p:spPr>
          <a:xfrm>
            <a:off x="9208653" y="7117910"/>
            <a:ext cx="635" cy="314325"/>
          </a:xfrm>
          <a:custGeom>
            <a:avLst/>
            <a:gdLst/>
            <a:ahLst/>
            <a:cxnLst/>
            <a:rect l="l" t="t" r="r" b="b"/>
            <a:pathLst>
              <a:path w="634" h="314325">
                <a:moveTo>
                  <a:pt x="254" y="313761"/>
                </a:moveTo>
                <a:lnTo>
                  <a:pt x="0" y="313761"/>
                </a:lnTo>
                <a:lnTo>
                  <a:pt x="0" y="12"/>
                </a:lnTo>
                <a:lnTo>
                  <a:pt x="236" y="0"/>
                </a:lnTo>
                <a:lnTo>
                  <a:pt x="254" y="313761"/>
                </a:lnTo>
                <a:close/>
              </a:path>
            </a:pathLst>
          </a:custGeom>
          <a:solidFill>
            <a:srgbClr val="C11829"/>
          </a:solidFill>
        </p:spPr>
        <p:txBody>
          <a:bodyPr wrap="square" lIns="0" tIns="0" rIns="0" bIns="0" rtlCol="0"/>
          <a:lstStyle/>
          <a:p>
            <a:endParaRPr dirty="0"/>
          </a:p>
        </p:txBody>
      </p:sp>
      <p:sp>
        <p:nvSpPr>
          <p:cNvPr id="293" name="bg object 293"/>
          <p:cNvSpPr/>
          <p:nvPr/>
        </p:nvSpPr>
        <p:spPr>
          <a:xfrm>
            <a:off x="9208909" y="7117901"/>
            <a:ext cx="635" cy="314325"/>
          </a:xfrm>
          <a:custGeom>
            <a:avLst/>
            <a:gdLst/>
            <a:ahLst/>
            <a:cxnLst/>
            <a:rect l="l" t="t" r="r" b="b"/>
            <a:pathLst>
              <a:path w="634" h="314325">
                <a:moveTo>
                  <a:pt x="254" y="313770"/>
                </a:moveTo>
                <a:lnTo>
                  <a:pt x="0" y="313770"/>
                </a:lnTo>
                <a:lnTo>
                  <a:pt x="0" y="9"/>
                </a:lnTo>
                <a:lnTo>
                  <a:pt x="254" y="0"/>
                </a:lnTo>
                <a:lnTo>
                  <a:pt x="254" y="313770"/>
                </a:lnTo>
                <a:close/>
              </a:path>
            </a:pathLst>
          </a:custGeom>
          <a:solidFill>
            <a:srgbClr val="BB1828"/>
          </a:solidFill>
        </p:spPr>
        <p:txBody>
          <a:bodyPr wrap="square" lIns="0" tIns="0" rIns="0" bIns="0" rtlCol="0"/>
          <a:lstStyle/>
          <a:p>
            <a:endParaRPr dirty="0"/>
          </a:p>
        </p:txBody>
      </p:sp>
      <p:sp>
        <p:nvSpPr>
          <p:cNvPr id="294" name="bg object 294"/>
          <p:cNvSpPr/>
          <p:nvPr/>
        </p:nvSpPr>
        <p:spPr>
          <a:xfrm>
            <a:off x="9209162" y="7117898"/>
            <a:ext cx="635" cy="314325"/>
          </a:xfrm>
          <a:custGeom>
            <a:avLst/>
            <a:gdLst/>
            <a:ahLst/>
            <a:cxnLst/>
            <a:rect l="l" t="t" r="r" b="b"/>
            <a:pathLst>
              <a:path w="634" h="314325">
                <a:moveTo>
                  <a:pt x="254" y="313773"/>
                </a:moveTo>
                <a:lnTo>
                  <a:pt x="0" y="313773"/>
                </a:lnTo>
                <a:lnTo>
                  <a:pt x="0" y="3"/>
                </a:lnTo>
                <a:lnTo>
                  <a:pt x="177" y="0"/>
                </a:lnTo>
                <a:lnTo>
                  <a:pt x="254" y="313773"/>
                </a:lnTo>
                <a:close/>
              </a:path>
            </a:pathLst>
          </a:custGeom>
          <a:solidFill>
            <a:srgbClr val="B71727"/>
          </a:solidFill>
        </p:spPr>
        <p:txBody>
          <a:bodyPr wrap="square" lIns="0" tIns="0" rIns="0" bIns="0" rtlCol="0"/>
          <a:lstStyle/>
          <a:p>
            <a:endParaRPr dirty="0"/>
          </a:p>
        </p:txBody>
      </p:sp>
      <p:sp>
        <p:nvSpPr>
          <p:cNvPr id="295" name="bg object 295"/>
          <p:cNvSpPr/>
          <p:nvPr/>
        </p:nvSpPr>
        <p:spPr>
          <a:xfrm>
            <a:off x="9209417" y="7117885"/>
            <a:ext cx="635" cy="314325"/>
          </a:xfrm>
          <a:custGeom>
            <a:avLst/>
            <a:gdLst/>
            <a:ahLst/>
            <a:cxnLst/>
            <a:rect l="l" t="t" r="r" b="b"/>
            <a:pathLst>
              <a:path w="634" h="314325">
                <a:moveTo>
                  <a:pt x="254" y="313786"/>
                </a:moveTo>
                <a:lnTo>
                  <a:pt x="0" y="313786"/>
                </a:lnTo>
                <a:lnTo>
                  <a:pt x="0" y="12"/>
                </a:lnTo>
                <a:lnTo>
                  <a:pt x="232" y="0"/>
                </a:lnTo>
                <a:lnTo>
                  <a:pt x="254" y="313786"/>
                </a:lnTo>
                <a:close/>
              </a:path>
            </a:pathLst>
          </a:custGeom>
          <a:solidFill>
            <a:srgbClr val="B31725"/>
          </a:solidFill>
        </p:spPr>
        <p:txBody>
          <a:bodyPr wrap="square" lIns="0" tIns="0" rIns="0" bIns="0" rtlCol="0"/>
          <a:lstStyle/>
          <a:p>
            <a:endParaRPr dirty="0"/>
          </a:p>
        </p:txBody>
      </p:sp>
      <p:sp>
        <p:nvSpPr>
          <p:cNvPr id="296" name="bg object 296"/>
          <p:cNvSpPr/>
          <p:nvPr/>
        </p:nvSpPr>
        <p:spPr>
          <a:xfrm>
            <a:off x="9209669" y="7117876"/>
            <a:ext cx="635" cy="314325"/>
          </a:xfrm>
          <a:custGeom>
            <a:avLst/>
            <a:gdLst/>
            <a:ahLst/>
            <a:cxnLst/>
            <a:rect l="l" t="t" r="r" b="b"/>
            <a:pathLst>
              <a:path w="634" h="314325">
                <a:moveTo>
                  <a:pt x="254" y="313795"/>
                </a:moveTo>
                <a:lnTo>
                  <a:pt x="0" y="313795"/>
                </a:lnTo>
                <a:lnTo>
                  <a:pt x="0" y="9"/>
                </a:lnTo>
                <a:lnTo>
                  <a:pt x="177" y="9"/>
                </a:lnTo>
                <a:lnTo>
                  <a:pt x="254" y="313795"/>
                </a:lnTo>
                <a:close/>
              </a:path>
            </a:pathLst>
          </a:custGeom>
          <a:solidFill>
            <a:srgbClr val="AD1624"/>
          </a:solidFill>
        </p:spPr>
        <p:txBody>
          <a:bodyPr wrap="square" lIns="0" tIns="0" rIns="0" bIns="0" rtlCol="0"/>
          <a:lstStyle/>
          <a:p>
            <a:endParaRPr dirty="0"/>
          </a:p>
        </p:txBody>
      </p:sp>
      <p:sp>
        <p:nvSpPr>
          <p:cNvPr id="297" name="bg object 297"/>
          <p:cNvSpPr/>
          <p:nvPr/>
        </p:nvSpPr>
        <p:spPr>
          <a:xfrm>
            <a:off x="9209921" y="7117872"/>
            <a:ext cx="635" cy="314325"/>
          </a:xfrm>
          <a:custGeom>
            <a:avLst/>
            <a:gdLst/>
            <a:ahLst/>
            <a:cxnLst/>
            <a:rect l="l" t="t" r="r" b="b"/>
            <a:pathLst>
              <a:path w="634" h="314325">
                <a:moveTo>
                  <a:pt x="254" y="313799"/>
                </a:moveTo>
                <a:lnTo>
                  <a:pt x="0" y="313799"/>
                </a:lnTo>
                <a:lnTo>
                  <a:pt x="0" y="3"/>
                </a:lnTo>
                <a:lnTo>
                  <a:pt x="177" y="0"/>
                </a:lnTo>
                <a:lnTo>
                  <a:pt x="254" y="313799"/>
                </a:lnTo>
                <a:close/>
              </a:path>
            </a:pathLst>
          </a:custGeom>
          <a:solidFill>
            <a:srgbClr val="A91523"/>
          </a:solidFill>
        </p:spPr>
        <p:txBody>
          <a:bodyPr wrap="square" lIns="0" tIns="0" rIns="0" bIns="0" rtlCol="0"/>
          <a:lstStyle/>
          <a:p>
            <a:endParaRPr dirty="0"/>
          </a:p>
        </p:txBody>
      </p:sp>
      <p:sp>
        <p:nvSpPr>
          <p:cNvPr id="298" name="bg object 298"/>
          <p:cNvSpPr/>
          <p:nvPr/>
        </p:nvSpPr>
        <p:spPr>
          <a:xfrm>
            <a:off x="9210179" y="7117860"/>
            <a:ext cx="635" cy="314325"/>
          </a:xfrm>
          <a:custGeom>
            <a:avLst/>
            <a:gdLst/>
            <a:ahLst/>
            <a:cxnLst/>
            <a:rect l="l" t="t" r="r" b="b"/>
            <a:pathLst>
              <a:path w="634" h="314325">
                <a:moveTo>
                  <a:pt x="254" y="313811"/>
                </a:moveTo>
                <a:lnTo>
                  <a:pt x="0" y="313811"/>
                </a:lnTo>
                <a:lnTo>
                  <a:pt x="0" y="12"/>
                </a:lnTo>
                <a:lnTo>
                  <a:pt x="230" y="0"/>
                </a:lnTo>
                <a:lnTo>
                  <a:pt x="254" y="313811"/>
                </a:lnTo>
                <a:close/>
              </a:path>
            </a:pathLst>
          </a:custGeom>
          <a:solidFill>
            <a:srgbClr val="A31522"/>
          </a:solidFill>
        </p:spPr>
        <p:txBody>
          <a:bodyPr wrap="square" lIns="0" tIns="0" rIns="0" bIns="0" rtlCol="0"/>
          <a:lstStyle/>
          <a:p>
            <a:endParaRPr dirty="0"/>
          </a:p>
        </p:txBody>
      </p:sp>
      <p:sp>
        <p:nvSpPr>
          <p:cNvPr id="299" name="bg object 299"/>
          <p:cNvSpPr/>
          <p:nvPr/>
        </p:nvSpPr>
        <p:spPr>
          <a:xfrm>
            <a:off x="9210433" y="7117851"/>
            <a:ext cx="635" cy="314325"/>
          </a:xfrm>
          <a:custGeom>
            <a:avLst/>
            <a:gdLst/>
            <a:ahLst/>
            <a:cxnLst/>
            <a:rect l="l" t="t" r="r" b="b"/>
            <a:pathLst>
              <a:path w="634" h="314325">
                <a:moveTo>
                  <a:pt x="241" y="313820"/>
                </a:moveTo>
                <a:lnTo>
                  <a:pt x="0" y="313820"/>
                </a:lnTo>
                <a:lnTo>
                  <a:pt x="0" y="8"/>
                </a:lnTo>
                <a:lnTo>
                  <a:pt x="241" y="0"/>
                </a:lnTo>
                <a:lnTo>
                  <a:pt x="241" y="313820"/>
                </a:lnTo>
                <a:close/>
              </a:path>
            </a:pathLst>
          </a:custGeom>
          <a:solidFill>
            <a:srgbClr val="9F1421"/>
          </a:solidFill>
        </p:spPr>
        <p:txBody>
          <a:bodyPr wrap="square" lIns="0" tIns="0" rIns="0" bIns="0" rtlCol="0"/>
          <a:lstStyle/>
          <a:p>
            <a:endParaRPr dirty="0"/>
          </a:p>
        </p:txBody>
      </p:sp>
      <p:sp>
        <p:nvSpPr>
          <p:cNvPr id="300" name="bg object 300"/>
          <p:cNvSpPr/>
          <p:nvPr/>
        </p:nvSpPr>
        <p:spPr>
          <a:xfrm>
            <a:off x="9210681" y="7117847"/>
            <a:ext cx="635" cy="314325"/>
          </a:xfrm>
          <a:custGeom>
            <a:avLst/>
            <a:gdLst/>
            <a:ahLst/>
            <a:cxnLst/>
            <a:rect l="l" t="t" r="r" b="b"/>
            <a:pathLst>
              <a:path w="634" h="314325">
                <a:moveTo>
                  <a:pt x="228" y="313824"/>
                </a:moveTo>
                <a:lnTo>
                  <a:pt x="0" y="313824"/>
                </a:lnTo>
                <a:lnTo>
                  <a:pt x="0" y="3"/>
                </a:lnTo>
                <a:lnTo>
                  <a:pt x="165" y="0"/>
                </a:lnTo>
                <a:lnTo>
                  <a:pt x="228" y="313824"/>
                </a:lnTo>
                <a:close/>
              </a:path>
            </a:pathLst>
          </a:custGeom>
          <a:solidFill>
            <a:srgbClr val="9B1320"/>
          </a:solidFill>
        </p:spPr>
        <p:txBody>
          <a:bodyPr wrap="square" lIns="0" tIns="0" rIns="0" bIns="0" rtlCol="0"/>
          <a:lstStyle/>
          <a:p>
            <a:endParaRPr dirty="0"/>
          </a:p>
        </p:txBody>
      </p:sp>
      <p:sp>
        <p:nvSpPr>
          <p:cNvPr id="301" name="bg object 301"/>
          <p:cNvSpPr/>
          <p:nvPr/>
        </p:nvSpPr>
        <p:spPr>
          <a:xfrm>
            <a:off x="9210914" y="7117836"/>
            <a:ext cx="635" cy="314325"/>
          </a:xfrm>
          <a:custGeom>
            <a:avLst/>
            <a:gdLst/>
            <a:ahLst/>
            <a:cxnLst/>
            <a:rect l="l" t="t" r="r" b="b"/>
            <a:pathLst>
              <a:path w="634" h="314325">
                <a:moveTo>
                  <a:pt x="203" y="313835"/>
                </a:moveTo>
                <a:lnTo>
                  <a:pt x="0" y="313835"/>
                </a:lnTo>
                <a:lnTo>
                  <a:pt x="0" y="10"/>
                </a:lnTo>
                <a:lnTo>
                  <a:pt x="203" y="0"/>
                </a:lnTo>
                <a:lnTo>
                  <a:pt x="203" y="313835"/>
                </a:lnTo>
                <a:close/>
              </a:path>
            </a:pathLst>
          </a:custGeom>
          <a:solidFill>
            <a:srgbClr val="95131F"/>
          </a:solidFill>
        </p:spPr>
        <p:txBody>
          <a:bodyPr wrap="square" lIns="0" tIns="0" rIns="0" bIns="0" rtlCol="0"/>
          <a:lstStyle/>
          <a:p>
            <a:endParaRPr dirty="0"/>
          </a:p>
        </p:txBody>
      </p:sp>
      <p:sp>
        <p:nvSpPr>
          <p:cNvPr id="302" name="bg object 302"/>
          <p:cNvSpPr/>
          <p:nvPr/>
        </p:nvSpPr>
        <p:spPr>
          <a:xfrm>
            <a:off x="9211115" y="7117834"/>
            <a:ext cx="635" cy="314325"/>
          </a:xfrm>
          <a:custGeom>
            <a:avLst/>
            <a:gdLst/>
            <a:ahLst/>
            <a:cxnLst/>
            <a:rect l="l" t="t" r="r" b="b"/>
            <a:pathLst>
              <a:path w="634" h="314325">
                <a:moveTo>
                  <a:pt x="139" y="313837"/>
                </a:moveTo>
                <a:lnTo>
                  <a:pt x="0" y="313837"/>
                </a:lnTo>
                <a:lnTo>
                  <a:pt x="0" y="1"/>
                </a:lnTo>
                <a:lnTo>
                  <a:pt x="139" y="0"/>
                </a:lnTo>
                <a:lnTo>
                  <a:pt x="139" y="313837"/>
                </a:lnTo>
                <a:close/>
              </a:path>
            </a:pathLst>
          </a:custGeom>
          <a:solidFill>
            <a:srgbClr val="92131F"/>
          </a:solidFill>
        </p:spPr>
        <p:txBody>
          <a:bodyPr wrap="square" lIns="0" tIns="0" rIns="0" bIns="0" rtlCol="0"/>
          <a:lstStyle/>
          <a:p>
            <a:endParaRPr dirty="0"/>
          </a:p>
        </p:txBody>
      </p:sp>
      <p:sp>
        <p:nvSpPr>
          <p:cNvPr id="303" name="bg object 303"/>
          <p:cNvSpPr/>
          <p:nvPr/>
        </p:nvSpPr>
        <p:spPr>
          <a:xfrm>
            <a:off x="9211261" y="7117834"/>
            <a:ext cx="635" cy="314325"/>
          </a:xfrm>
          <a:custGeom>
            <a:avLst/>
            <a:gdLst/>
            <a:ahLst/>
            <a:cxnLst/>
            <a:rect l="l" t="t" r="r" b="b"/>
            <a:pathLst>
              <a:path w="634" h="314325">
                <a:moveTo>
                  <a:pt x="60" y="0"/>
                </a:moveTo>
                <a:lnTo>
                  <a:pt x="60" y="313837"/>
                </a:lnTo>
                <a:lnTo>
                  <a:pt x="0" y="0"/>
                </a:lnTo>
                <a:close/>
              </a:path>
            </a:pathLst>
          </a:custGeom>
          <a:solidFill>
            <a:srgbClr val="8D131E"/>
          </a:solidFill>
        </p:spPr>
        <p:txBody>
          <a:bodyPr wrap="square" lIns="0" tIns="0" rIns="0" bIns="0" rtlCol="0"/>
          <a:lstStyle/>
          <a:p>
            <a:endParaRPr dirty="0"/>
          </a:p>
        </p:txBody>
      </p:sp>
      <p:sp>
        <p:nvSpPr>
          <p:cNvPr id="304" name="bg object 304"/>
          <p:cNvSpPr/>
          <p:nvPr/>
        </p:nvSpPr>
        <p:spPr>
          <a:xfrm>
            <a:off x="8799258" y="7117829"/>
            <a:ext cx="635" cy="314325"/>
          </a:xfrm>
          <a:custGeom>
            <a:avLst/>
            <a:gdLst/>
            <a:ahLst/>
            <a:cxnLst/>
            <a:rect l="l" t="t" r="r" b="b"/>
            <a:pathLst>
              <a:path w="634" h="314325">
                <a:moveTo>
                  <a:pt x="126" y="0"/>
                </a:moveTo>
                <a:lnTo>
                  <a:pt x="0" y="313855"/>
                </a:lnTo>
                <a:lnTo>
                  <a:pt x="126" y="0"/>
                </a:lnTo>
                <a:close/>
              </a:path>
            </a:pathLst>
          </a:custGeom>
          <a:solidFill>
            <a:srgbClr val="A31522"/>
          </a:solidFill>
        </p:spPr>
        <p:txBody>
          <a:bodyPr wrap="square" lIns="0" tIns="0" rIns="0" bIns="0" rtlCol="0"/>
          <a:lstStyle/>
          <a:p>
            <a:endParaRPr dirty="0"/>
          </a:p>
        </p:txBody>
      </p:sp>
      <p:sp>
        <p:nvSpPr>
          <p:cNvPr id="305" name="bg object 305"/>
          <p:cNvSpPr/>
          <p:nvPr/>
        </p:nvSpPr>
        <p:spPr>
          <a:xfrm>
            <a:off x="8799042" y="7117829"/>
            <a:ext cx="635" cy="314325"/>
          </a:xfrm>
          <a:custGeom>
            <a:avLst/>
            <a:gdLst/>
            <a:ahLst/>
            <a:cxnLst/>
            <a:rect l="l" t="t" r="r" b="b"/>
            <a:pathLst>
              <a:path w="634" h="314325">
                <a:moveTo>
                  <a:pt x="215" y="0"/>
                </a:moveTo>
                <a:lnTo>
                  <a:pt x="0" y="0"/>
                </a:lnTo>
                <a:lnTo>
                  <a:pt x="0" y="313855"/>
                </a:lnTo>
                <a:lnTo>
                  <a:pt x="215" y="313855"/>
                </a:lnTo>
                <a:lnTo>
                  <a:pt x="215" y="0"/>
                </a:lnTo>
                <a:close/>
              </a:path>
            </a:pathLst>
          </a:custGeom>
          <a:solidFill>
            <a:srgbClr val="9F1421"/>
          </a:solidFill>
        </p:spPr>
        <p:txBody>
          <a:bodyPr wrap="square" lIns="0" tIns="0" rIns="0" bIns="0" rtlCol="0"/>
          <a:lstStyle/>
          <a:p>
            <a:endParaRPr dirty="0"/>
          </a:p>
        </p:txBody>
      </p:sp>
      <p:sp>
        <p:nvSpPr>
          <p:cNvPr id="306" name="bg object 306"/>
          <p:cNvSpPr/>
          <p:nvPr/>
        </p:nvSpPr>
        <p:spPr>
          <a:xfrm>
            <a:off x="8798839" y="7117829"/>
            <a:ext cx="635" cy="314325"/>
          </a:xfrm>
          <a:custGeom>
            <a:avLst/>
            <a:gdLst/>
            <a:ahLst/>
            <a:cxnLst/>
            <a:rect l="l" t="t" r="r" b="b"/>
            <a:pathLst>
              <a:path w="634" h="314325">
                <a:moveTo>
                  <a:pt x="203" y="0"/>
                </a:moveTo>
                <a:lnTo>
                  <a:pt x="0" y="0"/>
                </a:lnTo>
                <a:lnTo>
                  <a:pt x="0" y="313855"/>
                </a:lnTo>
                <a:lnTo>
                  <a:pt x="203" y="313855"/>
                </a:lnTo>
                <a:lnTo>
                  <a:pt x="203" y="0"/>
                </a:lnTo>
                <a:close/>
              </a:path>
            </a:pathLst>
          </a:custGeom>
          <a:solidFill>
            <a:srgbClr val="9B1320"/>
          </a:solidFill>
        </p:spPr>
        <p:txBody>
          <a:bodyPr wrap="square" lIns="0" tIns="0" rIns="0" bIns="0" rtlCol="0"/>
          <a:lstStyle/>
          <a:p>
            <a:endParaRPr dirty="0"/>
          </a:p>
        </p:txBody>
      </p:sp>
      <p:sp>
        <p:nvSpPr>
          <p:cNvPr id="307" name="bg object 307"/>
          <p:cNvSpPr/>
          <p:nvPr/>
        </p:nvSpPr>
        <p:spPr>
          <a:xfrm>
            <a:off x="8798610" y="7117829"/>
            <a:ext cx="635" cy="314325"/>
          </a:xfrm>
          <a:custGeom>
            <a:avLst/>
            <a:gdLst/>
            <a:ahLst/>
            <a:cxnLst/>
            <a:rect l="l" t="t" r="r" b="b"/>
            <a:pathLst>
              <a:path w="634" h="314325">
                <a:moveTo>
                  <a:pt x="228" y="0"/>
                </a:moveTo>
                <a:lnTo>
                  <a:pt x="0" y="0"/>
                </a:lnTo>
                <a:lnTo>
                  <a:pt x="0" y="313855"/>
                </a:lnTo>
                <a:lnTo>
                  <a:pt x="228" y="313855"/>
                </a:lnTo>
                <a:lnTo>
                  <a:pt x="228" y="0"/>
                </a:lnTo>
                <a:close/>
              </a:path>
            </a:pathLst>
          </a:custGeom>
          <a:solidFill>
            <a:srgbClr val="95131F"/>
          </a:solidFill>
        </p:spPr>
        <p:txBody>
          <a:bodyPr wrap="square" lIns="0" tIns="0" rIns="0" bIns="0" rtlCol="0"/>
          <a:lstStyle/>
          <a:p>
            <a:endParaRPr dirty="0"/>
          </a:p>
        </p:txBody>
      </p:sp>
      <p:sp>
        <p:nvSpPr>
          <p:cNvPr id="308" name="bg object 308"/>
          <p:cNvSpPr/>
          <p:nvPr/>
        </p:nvSpPr>
        <p:spPr>
          <a:xfrm>
            <a:off x="8798356" y="7117829"/>
            <a:ext cx="635" cy="314325"/>
          </a:xfrm>
          <a:custGeom>
            <a:avLst/>
            <a:gdLst/>
            <a:ahLst/>
            <a:cxnLst/>
            <a:rect l="l" t="t" r="r" b="b"/>
            <a:pathLst>
              <a:path w="634" h="314325">
                <a:moveTo>
                  <a:pt x="253" y="0"/>
                </a:moveTo>
                <a:lnTo>
                  <a:pt x="0" y="0"/>
                </a:lnTo>
                <a:lnTo>
                  <a:pt x="0" y="313855"/>
                </a:lnTo>
                <a:lnTo>
                  <a:pt x="253" y="313855"/>
                </a:lnTo>
                <a:lnTo>
                  <a:pt x="253" y="0"/>
                </a:lnTo>
                <a:close/>
              </a:path>
            </a:pathLst>
          </a:custGeom>
          <a:solidFill>
            <a:srgbClr val="92131F"/>
          </a:solidFill>
        </p:spPr>
        <p:txBody>
          <a:bodyPr wrap="square" lIns="0" tIns="0" rIns="0" bIns="0" rtlCol="0"/>
          <a:lstStyle/>
          <a:p>
            <a:endParaRPr dirty="0"/>
          </a:p>
        </p:txBody>
      </p:sp>
      <p:sp>
        <p:nvSpPr>
          <p:cNvPr id="309" name="bg object 309"/>
          <p:cNvSpPr/>
          <p:nvPr/>
        </p:nvSpPr>
        <p:spPr>
          <a:xfrm>
            <a:off x="8798115" y="7117829"/>
            <a:ext cx="635" cy="314325"/>
          </a:xfrm>
          <a:custGeom>
            <a:avLst/>
            <a:gdLst/>
            <a:ahLst/>
            <a:cxnLst/>
            <a:rect l="l" t="t" r="r" b="b"/>
            <a:pathLst>
              <a:path w="634" h="314325">
                <a:moveTo>
                  <a:pt x="241" y="0"/>
                </a:moveTo>
                <a:lnTo>
                  <a:pt x="0" y="0"/>
                </a:lnTo>
                <a:lnTo>
                  <a:pt x="0" y="313855"/>
                </a:lnTo>
                <a:lnTo>
                  <a:pt x="241" y="313855"/>
                </a:lnTo>
                <a:lnTo>
                  <a:pt x="241" y="0"/>
                </a:lnTo>
                <a:close/>
              </a:path>
            </a:pathLst>
          </a:custGeom>
          <a:solidFill>
            <a:srgbClr val="8D131E"/>
          </a:solidFill>
        </p:spPr>
        <p:txBody>
          <a:bodyPr wrap="square" lIns="0" tIns="0" rIns="0" bIns="0" rtlCol="0"/>
          <a:lstStyle/>
          <a:p>
            <a:endParaRPr dirty="0"/>
          </a:p>
        </p:txBody>
      </p:sp>
      <p:sp>
        <p:nvSpPr>
          <p:cNvPr id="310" name="bg object 310"/>
          <p:cNvSpPr/>
          <p:nvPr/>
        </p:nvSpPr>
        <p:spPr>
          <a:xfrm>
            <a:off x="8797810" y="7117829"/>
            <a:ext cx="635" cy="314325"/>
          </a:xfrm>
          <a:custGeom>
            <a:avLst/>
            <a:gdLst/>
            <a:ahLst/>
            <a:cxnLst/>
            <a:rect l="l" t="t" r="r" b="b"/>
            <a:pathLst>
              <a:path w="634" h="314325">
                <a:moveTo>
                  <a:pt x="304" y="0"/>
                </a:moveTo>
                <a:lnTo>
                  <a:pt x="0" y="0"/>
                </a:lnTo>
                <a:lnTo>
                  <a:pt x="0" y="313855"/>
                </a:lnTo>
                <a:lnTo>
                  <a:pt x="304" y="313855"/>
                </a:lnTo>
                <a:lnTo>
                  <a:pt x="304" y="0"/>
                </a:lnTo>
                <a:close/>
              </a:path>
            </a:pathLst>
          </a:custGeom>
          <a:solidFill>
            <a:srgbClr val="87121D"/>
          </a:solidFill>
        </p:spPr>
        <p:txBody>
          <a:bodyPr wrap="square" lIns="0" tIns="0" rIns="0" bIns="0" rtlCol="0"/>
          <a:lstStyle/>
          <a:p>
            <a:endParaRPr dirty="0"/>
          </a:p>
        </p:txBody>
      </p:sp>
      <p:sp>
        <p:nvSpPr>
          <p:cNvPr id="311" name="bg object 311"/>
          <p:cNvSpPr/>
          <p:nvPr/>
        </p:nvSpPr>
        <p:spPr>
          <a:xfrm>
            <a:off x="8797480" y="7117829"/>
            <a:ext cx="635" cy="314325"/>
          </a:xfrm>
          <a:custGeom>
            <a:avLst/>
            <a:gdLst/>
            <a:ahLst/>
            <a:cxnLst/>
            <a:rect l="l" t="t" r="r" b="b"/>
            <a:pathLst>
              <a:path w="634" h="314325">
                <a:moveTo>
                  <a:pt x="330" y="0"/>
                </a:moveTo>
                <a:lnTo>
                  <a:pt x="0" y="0"/>
                </a:lnTo>
                <a:lnTo>
                  <a:pt x="0" y="313855"/>
                </a:lnTo>
                <a:lnTo>
                  <a:pt x="330" y="313855"/>
                </a:lnTo>
                <a:lnTo>
                  <a:pt x="330" y="0"/>
                </a:lnTo>
                <a:close/>
              </a:path>
            </a:pathLst>
          </a:custGeom>
          <a:solidFill>
            <a:srgbClr val="84111C"/>
          </a:solidFill>
        </p:spPr>
        <p:txBody>
          <a:bodyPr wrap="square" lIns="0" tIns="0" rIns="0" bIns="0" rtlCol="0"/>
          <a:lstStyle/>
          <a:p>
            <a:endParaRPr dirty="0"/>
          </a:p>
        </p:txBody>
      </p:sp>
      <p:sp>
        <p:nvSpPr>
          <p:cNvPr id="312" name="bg object 312"/>
          <p:cNvSpPr/>
          <p:nvPr/>
        </p:nvSpPr>
        <p:spPr>
          <a:xfrm>
            <a:off x="8797035" y="7117829"/>
            <a:ext cx="635" cy="314325"/>
          </a:xfrm>
          <a:custGeom>
            <a:avLst/>
            <a:gdLst/>
            <a:ahLst/>
            <a:cxnLst/>
            <a:rect l="l" t="t" r="r" b="b"/>
            <a:pathLst>
              <a:path w="634" h="314325">
                <a:moveTo>
                  <a:pt x="431" y="0"/>
                </a:moveTo>
                <a:lnTo>
                  <a:pt x="0" y="0"/>
                </a:lnTo>
                <a:lnTo>
                  <a:pt x="0" y="313855"/>
                </a:lnTo>
                <a:lnTo>
                  <a:pt x="431" y="313855"/>
                </a:lnTo>
                <a:lnTo>
                  <a:pt x="431" y="0"/>
                </a:lnTo>
                <a:close/>
              </a:path>
            </a:pathLst>
          </a:custGeom>
          <a:solidFill>
            <a:srgbClr val="7E111B"/>
          </a:solidFill>
        </p:spPr>
        <p:txBody>
          <a:bodyPr wrap="square" lIns="0" tIns="0" rIns="0" bIns="0" rtlCol="0"/>
          <a:lstStyle/>
          <a:p>
            <a:endParaRPr dirty="0"/>
          </a:p>
        </p:txBody>
      </p:sp>
      <p:sp>
        <p:nvSpPr>
          <p:cNvPr id="313" name="bg object 313"/>
          <p:cNvSpPr/>
          <p:nvPr/>
        </p:nvSpPr>
        <p:spPr>
          <a:xfrm>
            <a:off x="8794059" y="7117827"/>
            <a:ext cx="3175" cy="314325"/>
          </a:xfrm>
          <a:custGeom>
            <a:avLst/>
            <a:gdLst/>
            <a:ahLst/>
            <a:cxnLst/>
            <a:rect l="l" t="t" r="r" b="b"/>
            <a:pathLst>
              <a:path w="3175" h="314325">
                <a:moveTo>
                  <a:pt x="2984" y="0"/>
                </a:moveTo>
                <a:lnTo>
                  <a:pt x="0" y="0"/>
                </a:lnTo>
                <a:lnTo>
                  <a:pt x="0" y="313855"/>
                </a:lnTo>
                <a:lnTo>
                  <a:pt x="2984" y="313855"/>
                </a:lnTo>
                <a:lnTo>
                  <a:pt x="2984" y="0"/>
                </a:lnTo>
                <a:close/>
              </a:path>
            </a:pathLst>
          </a:custGeom>
          <a:solidFill>
            <a:srgbClr val="79101A"/>
          </a:solidFill>
        </p:spPr>
        <p:txBody>
          <a:bodyPr wrap="square" lIns="0" tIns="0" rIns="0" bIns="0" rtlCol="0"/>
          <a:lstStyle/>
          <a:p>
            <a:endParaRPr dirty="0"/>
          </a:p>
        </p:txBody>
      </p:sp>
      <p:sp>
        <p:nvSpPr>
          <p:cNvPr id="314" name="bg object 314"/>
          <p:cNvSpPr/>
          <p:nvPr/>
        </p:nvSpPr>
        <p:spPr>
          <a:xfrm>
            <a:off x="9206001" y="7096138"/>
            <a:ext cx="14604" cy="22225"/>
          </a:xfrm>
          <a:custGeom>
            <a:avLst/>
            <a:gdLst/>
            <a:ahLst/>
            <a:cxnLst/>
            <a:rect l="l" t="t" r="r" b="b"/>
            <a:pathLst>
              <a:path w="14604" h="22225">
                <a:moveTo>
                  <a:pt x="14427" y="5257"/>
                </a:moveTo>
                <a:lnTo>
                  <a:pt x="13538" y="0"/>
                </a:lnTo>
                <a:lnTo>
                  <a:pt x="5207" y="3568"/>
                </a:lnTo>
                <a:lnTo>
                  <a:pt x="3213" y="7200"/>
                </a:lnTo>
                <a:lnTo>
                  <a:pt x="1219" y="10820"/>
                </a:lnTo>
                <a:lnTo>
                  <a:pt x="25" y="18135"/>
                </a:lnTo>
                <a:lnTo>
                  <a:pt x="0" y="21869"/>
                </a:lnTo>
                <a:lnTo>
                  <a:pt x="3543" y="21767"/>
                </a:lnTo>
                <a:lnTo>
                  <a:pt x="5321" y="21704"/>
                </a:lnTo>
                <a:lnTo>
                  <a:pt x="5257" y="19558"/>
                </a:lnTo>
                <a:lnTo>
                  <a:pt x="5702" y="15430"/>
                </a:lnTo>
                <a:lnTo>
                  <a:pt x="11709" y="5765"/>
                </a:lnTo>
                <a:lnTo>
                  <a:pt x="11836" y="5702"/>
                </a:lnTo>
                <a:lnTo>
                  <a:pt x="13055" y="5384"/>
                </a:lnTo>
                <a:lnTo>
                  <a:pt x="13258" y="5346"/>
                </a:lnTo>
                <a:lnTo>
                  <a:pt x="13462" y="5295"/>
                </a:lnTo>
                <a:lnTo>
                  <a:pt x="13982" y="5295"/>
                </a:lnTo>
                <a:lnTo>
                  <a:pt x="14300" y="5283"/>
                </a:lnTo>
                <a:lnTo>
                  <a:pt x="13474" y="5283"/>
                </a:lnTo>
                <a:lnTo>
                  <a:pt x="14427" y="5257"/>
                </a:lnTo>
                <a:close/>
              </a:path>
            </a:pathLst>
          </a:custGeom>
          <a:solidFill>
            <a:srgbClr val="F0606D"/>
          </a:solidFill>
        </p:spPr>
        <p:txBody>
          <a:bodyPr wrap="square" lIns="0" tIns="0" rIns="0" bIns="0" rtlCol="0"/>
          <a:lstStyle/>
          <a:p>
            <a:endParaRPr dirty="0"/>
          </a:p>
        </p:txBody>
      </p:sp>
      <p:sp>
        <p:nvSpPr>
          <p:cNvPr id="315" name="bg object 315"/>
          <p:cNvSpPr/>
          <p:nvPr/>
        </p:nvSpPr>
        <p:spPr>
          <a:xfrm>
            <a:off x="9206028" y="7096125"/>
            <a:ext cx="14604" cy="22225"/>
          </a:xfrm>
          <a:custGeom>
            <a:avLst/>
            <a:gdLst/>
            <a:ahLst/>
            <a:cxnLst/>
            <a:rect l="l" t="t" r="r" b="b"/>
            <a:pathLst>
              <a:path w="14604" h="22225">
                <a:moveTo>
                  <a:pt x="13522" y="0"/>
                </a:moveTo>
                <a:lnTo>
                  <a:pt x="5180" y="3572"/>
                </a:lnTo>
                <a:lnTo>
                  <a:pt x="1204" y="10826"/>
                </a:lnTo>
                <a:lnTo>
                  <a:pt x="0" y="18137"/>
                </a:lnTo>
                <a:lnTo>
                  <a:pt x="109" y="21874"/>
                </a:lnTo>
                <a:lnTo>
                  <a:pt x="5291" y="21703"/>
                </a:lnTo>
                <a:lnTo>
                  <a:pt x="5242" y="19557"/>
                </a:lnTo>
                <a:lnTo>
                  <a:pt x="5687" y="15430"/>
                </a:lnTo>
                <a:lnTo>
                  <a:pt x="14411" y="5268"/>
                </a:lnTo>
                <a:lnTo>
                  <a:pt x="13522" y="0"/>
                </a:lnTo>
                <a:close/>
              </a:path>
              <a:path w="14604" h="22225">
                <a:moveTo>
                  <a:pt x="14276" y="5282"/>
                </a:moveTo>
                <a:lnTo>
                  <a:pt x="13446" y="5282"/>
                </a:lnTo>
                <a:lnTo>
                  <a:pt x="13949" y="5305"/>
                </a:lnTo>
                <a:lnTo>
                  <a:pt x="14276" y="5282"/>
                </a:lnTo>
                <a:close/>
              </a:path>
            </a:pathLst>
          </a:custGeom>
          <a:solidFill>
            <a:srgbClr val="EF5B69"/>
          </a:solidFill>
        </p:spPr>
        <p:txBody>
          <a:bodyPr wrap="square" lIns="0" tIns="0" rIns="0" bIns="0" rtlCol="0"/>
          <a:lstStyle/>
          <a:p>
            <a:endParaRPr dirty="0"/>
          </a:p>
        </p:txBody>
      </p:sp>
      <p:sp>
        <p:nvSpPr>
          <p:cNvPr id="316" name="bg object 316"/>
          <p:cNvSpPr/>
          <p:nvPr/>
        </p:nvSpPr>
        <p:spPr>
          <a:xfrm>
            <a:off x="9206087" y="7096126"/>
            <a:ext cx="14604" cy="22225"/>
          </a:xfrm>
          <a:custGeom>
            <a:avLst/>
            <a:gdLst/>
            <a:ahLst/>
            <a:cxnLst/>
            <a:rect l="l" t="t" r="r" b="b"/>
            <a:pathLst>
              <a:path w="14604" h="22225">
                <a:moveTo>
                  <a:pt x="13462" y="0"/>
                </a:moveTo>
                <a:lnTo>
                  <a:pt x="5121" y="3571"/>
                </a:lnTo>
                <a:lnTo>
                  <a:pt x="1145" y="10825"/>
                </a:lnTo>
                <a:lnTo>
                  <a:pt x="0" y="17781"/>
                </a:lnTo>
                <a:lnTo>
                  <a:pt x="152" y="21869"/>
                </a:lnTo>
                <a:lnTo>
                  <a:pt x="5232" y="21703"/>
                </a:lnTo>
                <a:lnTo>
                  <a:pt x="5184" y="19556"/>
                </a:lnTo>
                <a:lnTo>
                  <a:pt x="5628" y="15429"/>
                </a:lnTo>
                <a:lnTo>
                  <a:pt x="14351" y="5269"/>
                </a:lnTo>
                <a:lnTo>
                  <a:pt x="13462" y="0"/>
                </a:lnTo>
                <a:close/>
              </a:path>
              <a:path w="14604" h="22225">
                <a:moveTo>
                  <a:pt x="14218" y="5281"/>
                </a:moveTo>
                <a:lnTo>
                  <a:pt x="13388" y="5281"/>
                </a:lnTo>
                <a:lnTo>
                  <a:pt x="13947" y="5307"/>
                </a:lnTo>
                <a:lnTo>
                  <a:pt x="14218" y="5281"/>
                </a:lnTo>
                <a:close/>
              </a:path>
            </a:pathLst>
          </a:custGeom>
          <a:solidFill>
            <a:srgbClr val="EF5462"/>
          </a:solidFill>
        </p:spPr>
        <p:txBody>
          <a:bodyPr wrap="square" lIns="0" tIns="0" rIns="0" bIns="0" rtlCol="0"/>
          <a:lstStyle/>
          <a:p>
            <a:endParaRPr dirty="0"/>
          </a:p>
        </p:txBody>
      </p:sp>
      <p:sp>
        <p:nvSpPr>
          <p:cNvPr id="317" name="bg object 317"/>
          <p:cNvSpPr/>
          <p:nvPr/>
        </p:nvSpPr>
        <p:spPr>
          <a:xfrm>
            <a:off x="9206256" y="7096126"/>
            <a:ext cx="14604" cy="22225"/>
          </a:xfrm>
          <a:custGeom>
            <a:avLst/>
            <a:gdLst/>
            <a:ahLst/>
            <a:cxnLst/>
            <a:rect l="l" t="t" r="r" b="b"/>
            <a:pathLst>
              <a:path w="14604" h="22225">
                <a:moveTo>
                  <a:pt x="13293" y="0"/>
                </a:moveTo>
                <a:lnTo>
                  <a:pt x="4952" y="3571"/>
                </a:lnTo>
                <a:lnTo>
                  <a:pt x="976" y="10825"/>
                </a:lnTo>
                <a:lnTo>
                  <a:pt x="0" y="16753"/>
                </a:lnTo>
                <a:lnTo>
                  <a:pt x="84" y="21866"/>
                </a:lnTo>
                <a:lnTo>
                  <a:pt x="5063" y="21701"/>
                </a:lnTo>
                <a:lnTo>
                  <a:pt x="5014" y="19557"/>
                </a:lnTo>
                <a:lnTo>
                  <a:pt x="5459" y="15429"/>
                </a:lnTo>
                <a:lnTo>
                  <a:pt x="14183" y="5268"/>
                </a:lnTo>
                <a:lnTo>
                  <a:pt x="13293" y="0"/>
                </a:lnTo>
                <a:close/>
              </a:path>
              <a:path w="14604" h="22225">
                <a:moveTo>
                  <a:pt x="14027" y="5282"/>
                </a:moveTo>
                <a:lnTo>
                  <a:pt x="13219" y="5282"/>
                </a:lnTo>
                <a:lnTo>
                  <a:pt x="13758" y="5306"/>
                </a:lnTo>
                <a:lnTo>
                  <a:pt x="14027" y="5282"/>
                </a:lnTo>
                <a:close/>
              </a:path>
            </a:pathLst>
          </a:custGeom>
          <a:solidFill>
            <a:srgbClr val="EE4E5D"/>
          </a:solidFill>
        </p:spPr>
        <p:txBody>
          <a:bodyPr wrap="square" lIns="0" tIns="0" rIns="0" bIns="0" rtlCol="0"/>
          <a:lstStyle/>
          <a:p>
            <a:endParaRPr dirty="0"/>
          </a:p>
        </p:txBody>
      </p:sp>
      <p:sp>
        <p:nvSpPr>
          <p:cNvPr id="318" name="bg object 318"/>
          <p:cNvSpPr/>
          <p:nvPr/>
        </p:nvSpPr>
        <p:spPr>
          <a:xfrm>
            <a:off x="9206265" y="7096126"/>
            <a:ext cx="14604" cy="22225"/>
          </a:xfrm>
          <a:custGeom>
            <a:avLst/>
            <a:gdLst/>
            <a:ahLst/>
            <a:cxnLst/>
            <a:rect l="l" t="t" r="r" b="b"/>
            <a:pathLst>
              <a:path w="14604" h="22225">
                <a:moveTo>
                  <a:pt x="13282" y="0"/>
                </a:moveTo>
                <a:lnTo>
                  <a:pt x="4943" y="3571"/>
                </a:lnTo>
                <a:lnTo>
                  <a:pt x="967" y="10825"/>
                </a:lnTo>
                <a:lnTo>
                  <a:pt x="0" y="16698"/>
                </a:lnTo>
                <a:lnTo>
                  <a:pt x="264" y="19297"/>
                </a:lnTo>
                <a:lnTo>
                  <a:pt x="175" y="21862"/>
                </a:lnTo>
                <a:lnTo>
                  <a:pt x="5056" y="21702"/>
                </a:lnTo>
                <a:lnTo>
                  <a:pt x="5033" y="19297"/>
                </a:lnTo>
                <a:lnTo>
                  <a:pt x="5450" y="15428"/>
                </a:lnTo>
                <a:lnTo>
                  <a:pt x="11454" y="5768"/>
                </a:lnTo>
                <a:lnTo>
                  <a:pt x="13210" y="5281"/>
                </a:lnTo>
                <a:lnTo>
                  <a:pt x="14175" y="5267"/>
                </a:lnTo>
                <a:lnTo>
                  <a:pt x="13282" y="0"/>
                </a:lnTo>
                <a:close/>
              </a:path>
              <a:path w="14604" h="22225">
                <a:moveTo>
                  <a:pt x="14039" y="5281"/>
                </a:moveTo>
                <a:lnTo>
                  <a:pt x="13210" y="5281"/>
                </a:lnTo>
                <a:lnTo>
                  <a:pt x="13728" y="5305"/>
                </a:lnTo>
                <a:lnTo>
                  <a:pt x="14039" y="5281"/>
                </a:lnTo>
                <a:close/>
              </a:path>
            </a:pathLst>
          </a:custGeom>
          <a:solidFill>
            <a:srgbClr val="ED4554"/>
          </a:solidFill>
        </p:spPr>
        <p:txBody>
          <a:bodyPr wrap="square" lIns="0" tIns="0" rIns="0" bIns="0" rtlCol="0"/>
          <a:lstStyle/>
          <a:p>
            <a:endParaRPr dirty="0"/>
          </a:p>
        </p:txBody>
      </p:sp>
      <p:sp>
        <p:nvSpPr>
          <p:cNvPr id="319" name="bg object 319"/>
          <p:cNvSpPr/>
          <p:nvPr/>
        </p:nvSpPr>
        <p:spPr>
          <a:xfrm>
            <a:off x="9206539" y="7096130"/>
            <a:ext cx="13970" cy="22225"/>
          </a:xfrm>
          <a:custGeom>
            <a:avLst/>
            <a:gdLst/>
            <a:ahLst/>
            <a:cxnLst/>
            <a:rect l="l" t="t" r="r" b="b"/>
            <a:pathLst>
              <a:path w="13970" h="22225">
                <a:moveTo>
                  <a:pt x="13004" y="0"/>
                </a:moveTo>
                <a:lnTo>
                  <a:pt x="4669" y="3567"/>
                </a:lnTo>
                <a:lnTo>
                  <a:pt x="693" y="10821"/>
                </a:lnTo>
                <a:lnTo>
                  <a:pt x="83" y="14527"/>
                </a:lnTo>
                <a:lnTo>
                  <a:pt x="0" y="21856"/>
                </a:lnTo>
                <a:lnTo>
                  <a:pt x="4783" y="21699"/>
                </a:lnTo>
                <a:lnTo>
                  <a:pt x="4732" y="19552"/>
                </a:lnTo>
                <a:lnTo>
                  <a:pt x="5176" y="15425"/>
                </a:lnTo>
                <a:lnTo>
                  <a:pt x="13901" y="5264"/>
                </a:lnTo>
                <a:lnTo>
                  <a:pt x="13004" y="0"/>
                </a:lnTo>
                <a:close/>
              </a:path>
              <a:path w="13970" h="22225">
                <a:moveTo>
                  <a:pt x="13766" y="5278"/>
                </a:moveTo>
                <a:lnTo>
                  <a:pt x="12936" y="5278"/>
                </a:lnTo>
                <a:lnTo>
                  <a:pt x="13435" y="5300"/>
                </a:lnTo>
                <a:lnTo>
                  <a:pt x="13766" y="5278"/>
                </a:lnTo>
                <a:close/>
              </a:path>
            </a:pathLst>
          </a:custGeom>
          <a:solidFill>
            <a:srgbClr val="EC394A"/>
          </a:solidFill>
        </p:spPr>
        <p:txBody>
          <a:bodyPr wrap="square" lIns="0" tIns="0" rIns="0" bIns="0" rtlCol="0"/>
          <a:lstStyle/>
          <a:p>
            <a:endParaRPr dirty="0"/>
          </a:p>
        </p:txBody>
      </p:sp>
      <p:sp>
        <p:nvSpPr>
          <p:cNvPr id="320" name="bg object 320"/>
          <p:cNvSpPr/>
          <p:nvPr/>
        </p:nvSpPr>
        <p:spPr>
          <a:xfrm>
            <a:off x="9206617" y="7096127"/>
            <a:ext cx="13970" cy="22225"/>
          </a:xfrm>
          <a:custGeom>
            <a:avLst/>
            <a:gdLst/>
            <a:ahLst/>
            <a:cxnLst/>
            <a:rect l="l" t="t" r="r" b="b"/>
            <a:pathLst>
              <a:path w="13970" h="22225">
                <a:moveTo>
                  <a:pt x="12929" y="0"/>
                </a:moveTo>
                <a:lnTo>
                  <a:pt x="4592" y="3570"/>
                </a:lnTo>
                <a:lnTo>
                  <a:pt x="616" y="10824"/>
                </a:lnTo>
                <a:lnTo>
                  <a:pt x="205" y="13317"/>
                </a:lnTo>
                <a:lnTo>
                  <a:pt x="0" y="14907"/>
                </a:lnTo>
                <a:lnTo>
                  <a:pt x="63" y="21854"/>
                </a:lnTo>
                <a:lnTo>
                  <a:pt x="4705" y="21701"/>
                </a:lnTo>
                <a:lnTo>
                  <a:pt x="4654" y="19555"/>
                </a:lnTo>
                <a:lnTo>
                  <a:pt x="5099" y="15427"/>
                </a:lnTo>
                <a:lnTo>
                  <a:pt x="13823" y="5266"/>
                </a:lnTo>
                <a:lnTo>
                  <a:pt x="12929" y="0"/>
                </a:lnTo>
                <a:close/>
              </a:path>
              <a:path w="13970" h="22225">
                <a:moveTo>
                  <a:pt x="13688" y="5280"/>
                </a:moveTo>
                <a:lnTo>
                  <a:pt x="12858" y="5280"/>
                </a:lnTo>
                <a:lnTo>
                  <a:pt x="13413" y="5305"/>
                </a:lnTo>
                <a:lnTo>
                  <a:pt x="13688" y="5280"/>
                </a:lnTo>
                <a:close/>
              </a:path>
            </a:pathLst>
          </a:custGeom>
          <a:solidFill>
            <a:srgbClr val="EB1F31"/>
          </a:solidFill>
        </p:spPr>
        <p:txBody>
          <a:bodyPr wrap="square" lIns="0" tIns="0" rIns="0" bIns="0" rtlCol="0"/>
          <a:lstStyle/>
          <a:p>
            <a:endParaRPr dirty="0"/>
          </a:p>
        </p:txBody>
      </p:sp>
      <p:sp>
        <p:nvSpPr>
          <p:cNvPr id="321" name="bg object 321"/>
          <p:cNvSpPr/>
          <p:nvPr/>
        </p:nvSpPr>
        <p:spPr>
          <a:xfrm>
            <a:off x="9206835" y="7096126"/>
            <a:ext cx="13970" cy="22225"/>
          </a:xfrm>
          <a:custGeom>
            <a:avLst/>
            <a:gdLst/>
            <a:ahLst/>
            <a:cxnLst/>
            <a:rect l="l" t="t" r="r" b="b"/>
            <a:pathLst>
              <a:path w="13970" h="22225">
                <a:moveTo>
                  <a:pt x="12713" y="0"/>
                </a:moveTo>
                <a:lnTo>
                  <a:pt x="4373" y="3571"/>
                </a:lnTo>
                <a:lnTo>
                  <a:pt x="520" y="10601"/>
                </a:lnTo>
                <a:lnTo>
                  <a:pt x="70" y="13181"/>
                </a:lnTo>
                <a:lnTo>
                  <a:pt x="0" y="21850"/>
                </a:lnTo>
                <a:lnTo>
                  <a:pt x="4483" y="21703"/>
                </a:lnTo>
                <a:lnTo>
                  <a:pt x="4436" y="19556"/>
                </a:lnTo>
                <a:lnTo>
                  <a:pt x="4880" y="15429"/>
                </a:lnTo>
                <a:lnTo>
                  <a:pt x="10887" y="5767"/>
                </a:lnTo>
                <a:lnTo>
                  <a:pt x="12640" y="5281"/>
                </a:lnTo>
                <a:lnTo>
                  <a:pt x="13605" y="5267"/>
                </a:lnTo>
                <a:lnTo>
                  <a:pt x="12713" y="0"/>
                </a:lnTo>
                <a:close/>
              </a:path>
              <a:path w="13970" h="22225">
                <a:moveTo>
                  <a:pt x="13470" y="5281"/>
                </a:moveTo>
                <a:lnTo>
                  <a:pt x="12640" y="5281"/>
                </a:lnTo>
                <a:lnTo>
                  <a:pt x="13159" y="5305"/>
                </a:lnTo>
                <a:lnTo>
                  <a:pt x="13470" y="5281"/>
                </a:lnTo>
                <a:close/>
              </a:path>
            </a:pathLst>
          </a:custGeom>
          <a:solidFill>
            <a:srgbClr val="E61E30"/>
          </a:solidFill>
        </p:spPr>
        <p:txBody>
          <a:bodyPr wrap="square" lIns="0" tIns="0" rIns="0" bIns="0" rtlCol="0"/>
          <a:lstStyle/>
          <a:p>
            <a:endParaRPr dirty="0"/>
          </a:p>
        </p:txBody>
      </p:sp>
      <p:sp>
        <p:nvSpPr>
          <p:cNvPr id="322" name="bg object 322"/>
          <p:cNvSpPr/>
          <p:nvPr/>
        </p:nvSpPr>
        <p:spPr>
          <a:xfrm>
            <a:off x="9206237" y="7096127"/>
            <a:ext cx="14604" cy="22225"/>
          </a:xfrm>
          <a:custGeom>
            <a:avLst/>
            <a:gdLst/>
            <a:ahLst/>
            <a:cxnLst/>
            <a:rect l="l" t="t" r="r" b="b"/>
            <a:pathLst>
              <a:path w="14604" h="22225">
                <a:moveTo>
                  <a:pt x="13309" y="0"/>
                </a:moveTo>
                <a:lnTo>
                  <a:pt x="4971" y="3570"/>
                </a:lnTo>
                <a:lnTo>
                  <a:pt x="1399" y="10088"/>
                </a:lnTo>
                <a:lnTo>
                  <a:pt x="0" y="17018"/>
                </a:lnTo>
                <a:lnTo>
                  <a:pt x="749" y="21844"/>
                </a:lnTo>
                <a:lnTo>
                  <a:pt x="5085" y="21701"/>
                </a:lnTo>
                <a:lnTo>
                  <a:pt x="5034" y="19555"/>
                </a:lnTo>
                <a:lnTo>
                  <a:pt x="5478" y="15427"/>
                </a:lnTo>
                <a:lnTo>
                  <a:pt x="14203" y="5266"/>
                </a:lnTo>
                <a:lnTo>
                  <a:pt x="13309" y="0"/>
                </a:lnTo>
                <a:close/>
              </a:path>
              <a:path w="14604" h="22225">
                <a:moveTo>
                  <a:pt x="14068" y="5280"/>
                </a:moveTo>
                <a:lnTo>
                  <a:pt x="13238" y="5280"/>
                </a:lnTo>
                <a:lnTo>
                  <a:pt x="13797" y="5306"/>
                </a:lnTo>
                <a:lnTo>
                  <a:pt x="14068" y="5280"/>
                </a:lnTo>
                <a:close/>
              </a:path>
            </a:pathLst>
          </a:custGeom>
          <a:solidFill>
            <a:srgbClr val="E11E2F"/>
          </a:solidFill>
        </p:spPr>
        <p:txBody>
          <a:bodyPr wrap="square" lIns="0" tIns="0" rIns="0" bIns="0" rtlCol="0"/>
          <a:lstStyle/>
          <a:p>
            <a:endParaRPr dirty="0"/>
          </a:p>
        </p:txBody>
      </p:sp>
      <p:sp>
        <p:nvSpPr>
          <p:cNvPr id="323" name="bg object 323"/>
          <p:cNvSpPr/>
          <p:nvPr/>
        </p:nvSpPr>
        <p:spPr>
          <a:xfrm>
            <a:off x="9206510" y="7096127"/>
            <a:ext cx="13970" cy="22225"/>
          </a:xfrm>
          <a:custGeom>
            <a:avLst/>
            <a:gdLst/>
            <a:ahLst/>
            <a:cxnLst/>
            <a:rect l="l" t="t" r="r" b="b"/>
            <a:pathLst>
              <a:path w="13970" h="22225">
                <a:moveTo>
                  <a:pt x="13035" y="0"/>
                </a:moveTo>
                <a:lnTo>
                  <a:pt x="4698" y="3570"/>
                </a:lnTo>
                <a:lnTo>
                  <a:pt x="1293" y="9782"/>
                </a:lnTo>
                <a:lnTo>
                  <a:pt x="274" y="13545"/>
                </a:lnTo>
                <a:lnTo>
                  <a:pt x="0" y="15210"/>
                </a:lnTo>
                <a:lnTo>
                  <a:pt x="616" y="21699"/>
                </a:lnTo>
                <a:lnTo>
                  <a:pt x="652" y="21839"/>
                </a:lnTo>
                <a:lnTo>
                  <a:pt x="4811" y="21699"/>
                </a:lnTo>
                <a:lnTo>
                  <a:pt x="4760" y="19555"/>
                </a:lnTo>
                <a:lnTo>
                  <a:pt x="5205" y="15428"/>
                </a:lnTo>
                <a:lnTo>
                  <a:pt x="11220" y="5763"/>
                </a:lnTo>
                <a:lnTo>
                  <a:pt x="12965" y="5280"/>
                </a:lnTo>
                <a:lnTo>
                  <a:pt x="13929" y="5266"/>
                </a:lnTo>
                <a:lnTo>
                  <a:pt x="13035" y="0"/>
                </a:lnTo>
                <a:close/>
              </a:path>
              <a:path w="13970" h="22225">
                <a:moveTo>
                  <a:pt x="13769" y="5280"/>
                </a:moveTo>
                <a:lnTo>
                  <a:pt x="12965" y="5280"/>
                </a:lnTo>
                <a:lnTo>
                  <a:pt x="13501" y="5305"/>
                </a:lnTo>
                <a:lnTo>
                  <a:pt x="13769" y="5280"/>
                </a:lnTo>
                <a:close/>
              </a:path>
            </a:pathLst>
          </a:custGeom>
          <a:solidFill>
            <a:srgbClr val="DD1D2E"/>
          </a:solidFill>
        </p:spPr>
        <p:txBody>
          <a:bodyPr wrap="square" lIns="0" tIns="0" rIns="0" bIns="0" rtlCol="0"/>
          <a:lstStyle/>
          <a:p>
            <a:endParaRPr dirty="0"/>
          </a:p>
        </p:txBody>
      </p:sp>
      <p:sp>
        <p:nvSpPr>
          <p:cNvPr id="324" name="bg object 324"/>
          <p:cNvSpPr/>
          <p:nvPr/>
        </p:nvSpPr>
        <p:spPr>
          <a:xfrm>
            <a:off x="9206456" y="7096126"/>
            <a:ext cx="14604" cy="22225"/>
          </a:xfrm>
          <a:custGeom>
            <a:avLst/>
            <a:gdLst/>
            <a:ahLst/>
            <a:cxnLst/>
            <a:rect l="l" t="t" r="r" b="b"/>
            <a:pathLst>
              <a:path w="14604" h="22225">
                <a:moveTo>
                  <a:pt x="13092" y="0"/>
                </a:moveTo>
                <a:lnTo>
                  <a:pt x="4752" y="3571"/>
                </a:lnTo>
                <a:lnTo>
                  <a:pt x="1733" y="9079"/>
                </a:lnTo>
                <a:lnTo>
                  <a:pt x="154" y="14601"/>
                </a:lnTo>
                <a:lnTo>
                  <a:pt x="0" y="15540"/>
                </a:lnTo>
                <a:lnTo>
                  <a:pt x="895" y="21594"/>
                </a:lnTo>
                <a:lnTo>
                  <a:pt x="951" y="21831"/>
                </a:lnTo>
                <a:lnTo>
                  <a:pt x="4863" y="21703"/>
                </a:lnTo>
                <a:lnTo>
                  <a:pt x="4815" y="19556"/>
                </a:lnTo>
                <a:lnTo>
                  <a:pt x="5259" y="15429"/>
                </a:lnTo>
                <a:lnTo>
                  <a:pt x="13981" y="5269"/>
                </a:lnTo>
                <a:lnTo>
                  <a:pt x="13092" y="0"/>
                </a:lnTo>
                <a:close/>
              </a:path>
              <a:path w="14604" h="22225">
                <a:moveTo>
                  <a:pt x="13849" y="5281"/>
                </a:moveTo>
                <a:lnTo>
                  <a:pt x="13019" y="5281"/>
                </a:lnTo>
                <a:lnTo>
                  <a:pt x="13578" y="5307"/>
                </a:lnTo>
                <a:lnTo>
                  <a:pt x="13849" y="5281"/>
                </a:lnTo>
                <a:close/>
              </a:path>
            </a:pathLst>
          </a:custGeom>
          <a:solidFill>
            <a:srgbClr val="D71D2D"/>
          </a:solidFill>
        </p:spPr>
        <p:txBody>
          <a:bodyPr wrap="square" lIns="0" tIns="0" rIns="0" bIns="0" rtlCol="0"/>
          <a:lstStyle/>
          <a:p>
            <a:endParaRPr dirty="0"/>
          </a:p>
        </p:txBody>
      </p:sp>
      <p:sp>
        <p:nvSpPr>
          <p:cNvPr id="325" name="bg object 325"/>
          <p:cNvSpPr/>
          <p:nvPr/>
        </p:nvSpPr>
        <p:spPr>
          <a:xfrm>
            <a:off x="9206727" y="7096127"/>
            <a:ext cx="13970" cy="22225"/>
          </a:xfrm>
          <a:custGeom>
            <a:avLst/>
            <a:gdLst/>
            <a:ahLst/>
            <a:cxnLst/>
            <a:rect l="l" t="t" r="r" b="b"/>
            <a:pathLst>
              <a:path w="13970" h="22225">
                <a:moveTo>
                  <a:pt x="12819" y="0"/>
                </a:moveTo>
                <a:lnTo>
                  <a:pt x="4481" y="3570"/>
                </a:lnTo>
                <a:lnTo>
                  <a:pt x="1493" y="9022"/>
                </a:lnTo>
                <a:lnTo>
                  <a:pt x="245" y="12401"/>
                </a:lnTo>
                <a:lnTo>
                  <a:pt x="0" y="13893"/>
                </a:lnTo>
                <a:lnTo>
                  <a:pt x="894" y="21702"/>
                </a:lnTo>
                <a:lnTo>
                  <a:pt x="4594" y="21702"/>
                </a:lnTo>
                <a:lnTo>
                  <a:pt x="4544" y="19555"/>
                </a:lnTo>
                <a:lnTo>
                  <a:pt x="4988" y="15428"/>
                </a:lnTo>
                <a:lnTo>
                  <a:pt x="10980" y="5771"/>
                </a:lnTo>
                <a:lnTo>
                  <a:pt x="11116" y="5706"/>
                </a:lnTo>
                <a:lnTo>
                  <a:pt x="12748" y="5281"/>
                </a:lnTo>
                <a:lnTo>
                  <a:pt x="13713" y="5267"/>
                </a:lnTo>
                <a:lnTo>
                  <a:pt x="12819" y="0"/>
                </a:lnTo>
                <a:close/>
              </a:path>
              <a:path w="13970" h="22225">
                <a:moveTo>
                  <a:pt x="13577" y="5281"/>
                </a:moveTo>
                <a:lnTo>
                  <a:pt x="12748" y="5281"/>
                </a:lnTo>
                <a:lnTo>
                  <a:pt x="13256" y="5304"/>
                </a:lnTo>
                <a:lnTo>
                  <a:pt x="13577" y="5281"/>
                </a:lnTo>
                <a:close/>
              </a:path>
            </a:pathLst>
          </a:custGeom>
          <a:solidFill>
            <a:srgbClr val="D21C2C"/>
          </a:solidFill>
        </p:spPr>
        <p:txBody>
          <a:bodyPr wrap="square" lIns="0" tIns="0" rIns="0" bIns="0" rtlCol="0"/>
          <a:lstStyle/>
          <a:p>
            <a:endParaRPr dirty="0"/>
          </a:p>
        </p:txBody>
      </p:sp>
      <p:sp>
        <p:nvSpPr>
          <p:cNvPr id="326" name="bg object 326"/>
          <p:cNvSpPr/>
          <p:nvPr/>
        </p:nvSpPr>
        <p:spPr>
          <a:xfrm>
            <a:off x="9207393" y="7096127"/>
            <a:ext cx="13335" cy="22225"/>
          </a:xfrm>
          <a:custGeom>
            <a:avLst/>
            <a:gdLst/>
            <a:ahLst/>
            <a:cxnLst/>
            <a:rect l="l" t="t" r="r" b="b"/>
            <a:pathLst>
              <a:path w="13334" h="22225">
                <a:moveTo>
                  <a:pt x="12154" y="0"/>
                </a:moveTo>
                <a:lnTo>
                  <a:pt x="3815" y="3570"/>
                </a:lnTo>
                <a:lnTo>
                  <a:pt x="1394" y="7988"/>
                </a:lnTo>
                <a:lnTo>
                  <a:pt x="571" y="10054"/>
                </a:lnTo>
                <a:lnTo>
                  <a:pt x="0" y="14753"/>
                </a:lnTo>
                <a:lnTo>
                  <a:pt x="546" y="21814"/>
                </a:lnTo>
                <a:lnTo>
                  <a:pt x="3929" y="21700"/>
                </a:lnTo>
                <a:lnTo>
                  <a:pt x="3878" y="19556"/>
                </a:lnTo>
                <a:lnTo>
                  <a:pt x="4322" y="15428"/>
                </a:lnTo>
                <a:lnTo>
                  <a:pt x="10341" y="5763"/>
                </a:lnTo>
                <a:lnTo>
                  <a:pt x="12082" y="5281"/>
                </a:lnTo>
                <a:lnTo>
                  <a:pt x="13047" y="5266"/>
                </a:lnTo>
                <a:lnTo>
                  <a:pt x="12154" y="0"/>
                </a:lnTo>
                <a:close/>
              </a:path>
              <a:path w="13334" h="22225">
                <a:moveTo>
                  <a:pt x="12887" y="5281"/>
                </a:moveTo>
                <a:lnTo>
                  <a:pt x="12082" y="5281"/>
                </a:lnTo>
                <a:lnTo>
                  <a:pt x="12619" y="5305"/>
                </a:lnTo>
                <a:lnTo>
                  <a:pt x="12887" y="5281"/>
                </a:lnTo>
                <a:close/>
              </a:path>
            </a:pathLst>
          </a:custGeom>
          <a:solidFill>
            <a:srgbClr val="CF1B2C"/>
          </a:solidFill>
        </p:spPr>
        <p:txBody>
          <a:bodyPr wrap="square" lIns="0" tIns="0" rIns="0" bIns="0" rtlCol="0"/>
          <a:lstStyle/>
          <a:p>
            <a:endParaRPr dirty="0"/>
          </a:p>
        </p:txBody>
      </p:sp>
      <p:sp>
        <p:nvSpPr>
          <p:cNvPr id="327" name="bg object 327"/>
          <p:cNvSpPr/>
          <p:nvPr/>
        </p:nvSpPr>
        <p:spPr>
          <a:xfrm>
            <a:off x="9207028" y="7096129"/>
            <a:ext cx="13970" cy="22225"/>
          </a:xfrm>
          <a:custGeom>
            <a:avLst/>
            <a:gdLst/>
            <a:ahLst/>
            <a:cxnLst/>
            <a:rect l="l" t="t" r="r" b="b"/>
            <a:pathLst>
              <a:path w="13970" h="22225">
                <a:moveTo>
                  <a:pt x="12515" y="0"/>
                </a:moveTo>
                <a:lnTo>
                  <a:pt x="4180" y="3568"/>
                </a:lnTo>
                <a:lnTo>
                  <a:pt x="790" y="9754"/>
                </a:lnTo>
                <a:lnTo>
                  <a:pt x="181" y="10963"/>
                </a:lnTo>
                <a:lnTo>
                  <a:pt x="0" y="12066"/>
                </a:lnTo>
                <a:lnTo>
                  <a:pt x="1140" y="21700"/>
                </a:lnTo>
                <a:lnTo>
                  <a:pt x="4294" y="21700"/>
                </a:lnTo>
                <a:lnTo>
                  <a:pt x="4243" y="19554"/>
                </a:lnTo>
                <a:lnTo>
                  <a:pt x="4687" y="15426"/>
                </a:lnTo>
                <a:lnTo>
                  <a:pt x="13412" y="5265"/>
                </a:lnTo>
                <a:lnTo>
                  <a:pt x="12515" y="0"/>
                </a:lnTo>
                <a:close/>
              </a:path>
              <a:path w="13970" h="22225">
                <a:moveTo>
                  <a:pt x="13277" y="5279"/>
                </a:moveTo>
                <a:lnTo>
                  <a:pt x="12447" y="5279"/>
                </a:lnTo>
                <a:lnTo>
                  <a:pt x="13006" y="5304"/>
                </a:lnTo>
                <a:lnTo>
                  <a:pt x="13277" y="5279"/>
                </a:lnTo>
                <a:close/>
              </a:path>
            </a:pathLst>
          </a:custGeom>
          <a:solidFill>
            <a:srgbClr val="C91B2B"/>
          </a:solidFill>
        </p:spPr>
        <p:txBody>
          <a:bodyPr wrap="square" lIns="0" tIns="0" rIns="0" bIns="0" rtlCol="0"/>
          <a:lstStyle/>
          <a:p>
            <a:endParaRPr dirty="0"/>
          </a:p>
        </p:txBody>
      </p:sp>
      <p:sp>
        <p:nvSpPr>
          <p:cNvPr id="328" name="bg object 328"/>
          <p:cNvSpPr/>
          <p:nvPr/>
        </p:nvSpPr>
        <p:spPr>
          <a:xfrm>
            <a:off x="9207874" y="7096130"/>
            <a:ext cx="12700" cy="22225"/>
          </a:xfrm>
          <a:custGeom>
            <a:avLst/>
            <a:gdLst/>
            <a:ahLst/>
            <a:cxnLst/>
            <a:rect l="l" t="t" r="r" b="b"/>
            <a:pathLst>
              <a:path w="12700" h="22225">
                <a:moveTo>
                  <a:pt x="11678" y="0"/>
                </a:moveTo>
                <a:lnTo>
                  <a:pt x="3392" y="3542"/>
                </a:lnTo>
                <a:lnTo>
                  <a:pt x="2076" y="5862"/>
                </a:lnTo>
                <a:lnTo>
                  <a:pt x="0" y="9651"/>
                </a:lnTo>
                <a:lnTo>
                  <a:pt x="186" y="17538"/>
                </a:lnTo>
                <a:lnTo>
                  <a:pt x="605" y="21793"/>
                </a:lnTo>
                <a:lnTo>
                  <a:pt x="3447" y="21699"/>
                </a:lnTo>
                <a:lnTo>
                  <a:pt x="3397" y="19552"/>
                </a:lnTo>
                <a:lnTo>
                  <a:pt x="3841" y="15425"/>
                </a:lnTo>
                <a:lnTo>
                  <a:pt x="9815" y="5773"/>
                </a:lnTo>
                <a:lnTo>
                  <a:pt x="9965" y="5702"/>
                </a:lnTo>
                <a:lnTo>
                  <a:pt x="11601" y="5278"/>
                </a:lnTo>
                <a:lnTo>
                  <a:pt x="12566" y="5263"/>
                </a:lnTo>
                <a:lnTo>
                  <a:pt x="11678" y="0"/>
                </a:lnTo>
                <a:close/>
              </a:path>
              <a:path w="12700" h="22225">
                <a:moveTo>
                  <a:pt x="12430" y="5278"/>
                </a:moveTo>
                <a:lnTo>
                  <a:pt x="11601" y="5278"/>
                </a:lnTo>
                <a:lnTo>
                  <a:pt x="12105" y="5300"/>
                </a:lnTo>
                <a:lnTo>
                  <a:pt x="12430" y="5278"/>
                </a:lnTo>
                <a:close/>
              </a:path>
            </a:pathLst>
          </a:custGeom>
          <a:solidFill>
            <a:srgbClr val="C51A2A"/>
          </a:solidFill>
        </p:spPr>
        <p:txBody>
          <a:bodyPr wrap="square" lIns="0" tIns="0" rIns="0" bIns="0" rtlCol="0"/>
          <a:lstStyle/>
          <a:p>
            <a:endParaRPr dirty="0"/>
          </a:p>
        </p:txBody>
      </p:sp>
      <p:sp>
        <p:nvSpPr>
          <p:cNvPr id="329" name="bg object 329"/>
          <p:cNvSpPr/>
          <p:nvPr/>
        </p:nvSpPr>
        <p:spPr>
          <a:xfrm>
            <a:off x="9207494" y="7096126"/>
            <a:ext cx="13335" cy="22225"/>
          </a:xfrm>
          <a:custGeom>
            <a:avLst/>
            <a:gdLst/>
            <a:ahLst/>
            <a:cxnLst/>
            <a:rect l="l" t="t" r="r" b="b"/>
            <a:pathLst>
              <a:path w="13334" h="22225">
                <a:moveTo>
                  <a:pt x="12055" y="0"/>
                </a:moveTo>
                <a:lnTo>
                  <a:pt x="4166" y="3378"/>
                </a:lnTo>
                <a:lnTo>
                  <a:pt x="2747" y="5337"/>
                </a:lnTo>
                <a:lnTo>
                  <a:pt x="104" y="10159"/>
                </a:lnTo>
                <a:lnTo>
                  <a:pt x="0" y="11517"/>
                </a:lnTo>
                <a:lnTo>
                  <a:pt x="1165" y="21584"/>
                </a:lnTo>
                <a:lnTo>
                  <a:pt x="1247" y="21789"/>
                </a:lnTo>
                <a:lnTo>
                  <a:pt x="3825" y="21700"/>
                </a:lnTo>
                <a:lnTo>
                  <a:pt x="3777" y="19557"/>
                </a:lnTo>
                <a:lnTo>
                  <a:pt x="4221" y="15429"/>
                </a:lnTo>
                <a:lnTo>
                  <a:pt x="10210" y="5773"/>
                </a:lnTo>
                <a:lnTo>
                  <a:pt x="10340" y="5711"/>
                </a:lnTo>
                <a:lnTo>
                  <a:pt x="11981" y="5282"/>
                </a:lnTo>
                <a:lnTo>
                  <a:pt x="12944" y="5267"/>
                </a:lnTo>
                <a:lnTo>
                  <a:pt x="12055" y="0"/>
                </a:lnTo>
                <a:close/>
              </a:path>
              <a:path w="13334" h="22225">
                <a:moveTo>
                  <a:pt x="12781" y="5282"/>
                </a:moveTo>
                <a:lnTo>
                  <a:pt x="11981" y="5282"/>
                </a:lnTo>
                <a:lnTo>
                  <a:pt x="12520" y="5306"/>
                </a:lnTo>
                <a:lnTo>
                  <a:pt x="12781" y="5282"/>
                </a:lnTo>
                <a:close/>
              </a:path>
            </a:pathLst>
          </a:custGeom>
          <a:solidFill>
            <a:srgbClr val="C11829"/>
          </a:solidFill>
        </p:spPr>
        <p:txBody>
          <a:bodyPr wrap="square" lIns="0" tIns="0" rIns="0" bIns="0" rtlCol="0"/>
          <a:lstStyle/>
          <a:p>
            <a:endParaRPr dirty="0"/>
          </a:p>
        </p:txBody>
      </p:sp>
      <p:sp>
        <p:nvSpPr>
          <p:cNvPr id="330" name="bg object 330"/>
          <p:cNvSpPr/>
          <p:nvPr/>
        </p:nvSpPr>
        <p:spPr>
          <a:xfrm>
            <a:off x="9208109" y="7096126"/>
            <a:ext cx="12700" cy="22225"/>
          </a:xfrm>
          <a:custGeom>
            <a:avLst/>
            <a:gdLst/>
            <a:ahLst/>
            <a:cxnLst/>
            <a:rect l="l" t="t" r="r" b="b"/>
            <a:pathLst>
              <a:path w="12700" h="22225">
                <a:moveTo>
                  <a:pt x="11442" y="0"/>
                </a:moveTo>
                <a:lnTo>
                  <a:pt x="3885" y="3235"/>
                </a:lnTo>
                <a:lnTo>
                  <a:pt x="2279" y="5068"/>
                </a:lnTo>
                <a:lnTo>
                  <a:pt x="0" y="9227"/>
                </a:lnTo>
                <a:lnTo>
                  <a:pt x="571" y="18605"/>
                </a:lnTo>
                <a:lnTo>
                  <a:pt x="889" y="21780"/>
                </a:lnTo>
                <a:lnTo>
                  <a:pt x="3213" y="21692"/>
                </a:lnTo>
                <a:lnTo>
                  <a:pt x="3265" y="18605"/>
                </a:lnTo>
                <a:lnTo>
                  <a:pt x="3607" y="15429"/>
                </a:lnTo>
                <a:lnTo>
                  <a:pt x="12331" y="5269"/>
                </a:lnTo>
                <a:lnTo>
                  <a:pt x="11442" y="0"/>
                </a:lnTo>
                <a:close/>
              </a:path>
              <a:path w="12700" h="22225">
                <a:moveTo>
                  <a:pt x="12196" y="5281"/>
                </a:moveTo>
                <a:lnTo>
                  <a:pt x="11366" y="5281"/>
                </a:lnTo>
                <a:lnTo>
                  <a:pt x="11925" y="5307"/>
                </a:lnTo>
                <a:lnTo>
                  <a:pt x="12196" y="5281"/>
                </a:lnTo>
                <a:close/>
              </a:path>
            </a:pathLst>
          </a:custGeom>
          <a:solidFill>
            <a:srgbClr val="BB1828"/>
          </a:solidFill>
        </p:spPr>
        <p:txBody>
          <a:bodyPr wrap="square" lIns="0" tIns="0" rIns="0" bIns="0" rtlCol="0"/>
          <a:lstStyle/>
          <a:p>
            <a:endParaRPr dirty="0"/>
          </a:p>
        </p:txBody>
      </p:sp>
      <p:sp>
        <p:nvSpPr>
          <p:cNvPr id="331" name="bg object 331"/>
          <p:cNvSpPr/>
          <p:nvPr/>
        </p:nvSpPr>
        <p:spPr>
          <a:xfrm>
            <a:off x="9207845" y="7096125"/>
            <a:ext cx="12700" cy="22225"/>
          </a:xfrm>
          <a:custGeom>
            <a:avLst/>
            <a:gdLst/>
            <a:ahLst/>
            <a:cxnLst/>
            <a:rect l="l" t="t" r="r" b="b"/>
            <a:pathLst>
              <a:path w="12700" h="22225">
                <a:moveTo>
                  <a:pt x="11705" y="0"/>
                </a:moveTo>
                <a:lnTo>
                  <a:pt x="4225" y="3202"/>
                </a:lnTo>
                <a:lnTo>
                  <a:pt x="2936" y="4351"/>
                </a:lnTo>
                <a:lnTo>
                  <a:pt x="0" y="9708"/>
                </a:lnTo>
                <a:lnTo>
                  <a:pt x="29" y="10159"/>
                </a:lnTo>
                <a:lnTo>
                  <a:pt x="1305" y="21605"/>
                </a:lnTo>
                <a:lnTo>
                  <a:pt x="1403" y="21773"/>
                </a:lnTo>
                <a:lnTo>
                  <a:pt x="3474" y="21703"/>
                </a:lnTo>
                <a:lnTo>
                  <a:pt x="3426" y="19557"/>
                </a:lnTo>
                <a:lnTo>
                  <a:pt x="3870" y="15430"/>
                </a:lnTo>
                <a:lnTo>
                  <a:pt x="9873" y="5769"/>
                </a:lnTo>
                <a:lnTo>
                  <a:pt x="10002" y="5708"/>
                </a:lnTo>
                <a:lnTo>
                  <a:pt x="11630" y="5282"/>
                </a:lnTo>
                <a:lnTo>
                  <a:pt x="12595" y="5268"/>
                </a:lnTo>
                <a:lnTo>
                  <a:pt x="11705" y="0"/>
                </a:lnTo>
                <a:close/>
              </a:path>
              <a:path w="12700" h="22225">
                <a:moveTo>
                  <a:pt x="12459" y="5282"/>
                </a:moveTo>
                <a:lnTo>
                  <a:pt x="11630" y="5282"/>
                </a:lnTo>
                <a:lnTo>
                  <a:pt x="12141" y="5305"/>
                </a:lnTo>
                <a:lnTo>
                  <a:pt x="12459" y="5282"/>
                </a:lnTo>
                <a:close/>
              </a:path>
            </a:pathLst>
          </a:custGeom>
          <a:solidFill>
            <a:srgbClr val="B71727"/>
          </a:solidFill>
        </p:spPr>
        <p:txBody>
          <a:bodyPr wrap="square" lIns="0" tIns="0" rIns="0" bIns="0" rtlCol="0"/>
          <a:lstStyle/>
          <a:p>
            <a:endParaRPr dirty="0"/>
          </a:p>
        </p:txBody>
      </p:sp>
      <p:sp>
        <p:nvSpPr>
          <p:cNvPr id="332" name="bg object 332"/>
          <p:cNvSpPr/>
          <p:nvPr/>
        </p:nvSpPr>
        <p:spPr>
          <a:xfrm>
            <a:off x="9207886" y="7096127"/>
            <a:ext cx="12700" cy="22225"/>
          </a:xfrm>
          <a:custGeom>
            <a:avLst/>
            <a:gdLst/>
            <a:ahLst/>
            <a:cxnLst/>
            <a:rect l="l" t="t" r="r" b="b"/>
            <a:pathLst>
              <a:path w="12700" h="22225">
                <a:moveTo>
                  <a:pt x="11659" y="0"/>
                </a:moveTo>
                <a:lnTo>
                  <a:pt x="3525" y="3482"/>
                </a:lnTo>
                <a:lnTo>
                  <a:pt x="3278" y="3651"/>
                </a:lnTo>
                <a:lnTo>
                  <a:pt x="0" y="9631"/>
                </a:lnTo>
                <a:lnTo>
                  <a:pt x="1498" y="21662"/>
                </a:lnTo>
                <a:lnTo>
                  <a:pt x="3394" y="21703"/>
                </a:lnTo>
                <a:lnTo>
                  <a:pt x="3385" y="19555"/>
                </a:lnTo>
                <a:lnTo>
                  <a:pt x="3829" y="15427"/>
                </a:lnTo>
                <a:lnTo>
                  <a:pt x="12554" y="5266"/>
                </a:lnTo>
                <a:lnTo>
                  <a:pt x="11659" y="0"/>
                </a:lnTo>
                <a:close/>
              </a:path>
              <a:path w="12700" h="22225">
                <a:moveTo>
                  <a:pt x="12407" y="5280"/>
                </a:moveTo>
                <a:lnTo>
                  <a:pt x="11589" y="5280"/>
                </a:lnTo>
                <a:lnTo>
                  <a:pt x="12134" y="5305"/>
                </a:lnTo>
                <a:lnTo>
                  <a:pt x="12407" y="5280"/>
                </a:lnTo>
                <a:close/>
              </a:path>
            </a:pathLst>
          </a:custGeom>
          <a:solidFill>
            <a:srgbClr val="B31725"/>
          </a:solidFill>
        </p:spPr>
        <p:txBody>
          <a:bodyPr wrap="square" lIns="0" tIns="0" rIns="0" bIns="0" rtlCol="0"/>
          <a:lstStyle/>
          <a:p>
            <a:endParaRPr dirty="0"/>
          </a:p>
        </p:txBody>
      </p:sp>
      <p:sp>
        <p:nvSpPr>
          <p:cNvPr id="333" name="bg object 333"/>
          <p:cNvSpPr/>
          <p:nvPr/>
        </p:nvSpPr>
        <p:spPr>
          <a:xfrm>
            <a:off x="9208840" y="7096128"/>
            <a:ext cx="12065" cy="22225"/>
          </a:xfrm>
          <a:custGeom>
            <a:avLst/>
            <a:gdLst/>
            <a:ahLst/>
            <a:cxnLst/>
            <a:rect l="l" t="t" r="r" b="b"/>
            <a:pathLst>
              <a:path w="12065" h="22225">
                <a:moveTo>
                  <a:pt x="10705" y="0"/>
                </a:moveTo>
                <a:lnTo>
                  <a:pt x="2369" y="3569"/>
                </a:lnTo>
                <a:lnTo>
                  <a:pt x="93" y="7721"/>
                </a:lnTo>
                <a:lnTo>
                  <a:pt x="0" y="9293"/>
                </a:lnTo>
                <a:lnTo>
                  <a:pt x="469" y="17563"/>
                </a:lnTo>
                <a:lnTo>
                  <a:pt x="914" y="21753"/>
                </a:lnTo>
                <a:lnTo>
                  <a:pt x="2482" y="21701"/>
                </a:lnTo>
                <a:lnTo>
                  <a:pt x="2431" y="19555"/>
                </a:lnTo>
                <a:lnTo>
                  <a:pt x="2876" y="15427"/>
                </a:lnTo>
                <a:lnTo>
                  <a:pt x="11601" y="5266"/>
                </a:lnTo>
                <a:lnTo>
                  <a:pt x="10705" y="0"/>
                </a:lnTo>
                <a:close/>
              </a:path>
              <a:path w="12065" h="22225">
                <a:moveTo>
                  <a:pt x="11465" y="5280"/>
                </a:moveTo>
                <a:lnTo>
                  <a:pt x="10636" y="5280"/>
                </a:lnTo>
                <a:lnTo>
                  <a:pt x="11194" y="5305"/>
                </a:lnTo>
                <a:lnTo>
                  <a:pt x="11465" y="5280"/>
                </a:lnTo>
                <a:close/>
              </a:path>
            </a:pathLst>
          </a:custGeom>
          <a:solidFill>
            <a:srgbClr val="AD1624"/>
          </a:solidFill>
        </p:spPr>
        <p:txBody>
          <a:bodyPr wrap="square" lIns="0" tIns="0" rIns="0" bIns="0" rtlCol="0"/>
          <a:lstStyle/>
          <a:p>
            <a:endParaRPr dirty="0"/>
          </a:p>
        </p:txBody>
      </p:sp>
      <p:sp>
        <p:nvSpPr>
          <p:cNvPr id="334" name="bg object 334"/>
          <p:cNvSpPr/>
          <p:nvPr/>
        </p:nvSpPr>
        <p:spPr>
          <a:xfrm>
            <a:off x="9209536" y="7096128"/>
            <a:ext cx="11430" cy="22225"/>
          </a:xfrm>
          <a:custGeom>
            <a:avLst/>
            <a:gdLst/>
            <a:ahLst/>
            <a:cxnLst/>
            <a:rect l="l" t="t" r="r" b="b"/>
            <a:pathLst>
              <a:path w="11429" h="22225">
                <a:moveTo>
                  <a:pt x="10008" y="0"/>
                </a:moveTo>
                <a:lnTo>
                  <a:pt x="3597" y="2745"/>
                </a:lnTo>
                <a:lnTo>
                  <a:pt x="571" y="9936"/>
                </a:lnTo>
                <a:lnTo>
                  <a:pt x="0" y="16692"/>
                </a:lnTo>
                <a:lnTo>
                  <a:pt x="406" y="21150"/>
                </a:lnTo>
                <a:lnTo>
                  <a:pt x="800" y="21417"/>
                </a:lnTo>
                <a:lnTo>
                  <a:pt x="471" y="21745"/>
                </a:lnTo>
                <a:lnTo>
                  <a:pt x="1785" y="21701"/>
                </a:lnTo>
                <a:lnTo>
                  <a:pt x="1734" y="19555"/>
                </a:lnTo>
                <a:lnTo>
                  <a:pt x="2179" y="15427"/>
                </a:lnTo>
                <a:lnTo>
                  <a:pt x="8174" y="5769"/>
                </a:lnTo>
                <a:lnTo>
                  <a:pt x="8305" y="5707"/>
                </a:lnTo>
                <a:lnTo>
                  <a:pt x="9939" y="5280"/>
                </a:lnTo>
                <a:lnTo>
                  <a:pt x="10904" y="5266"/>
                </a:lnTo>
                <a:lnTo>
                  <a:pt x="10008" y="0"/>
                </a:lnTo>
                <a:close/>
              </a:path>
              <a:path w="11429" h="22225">
                <a:moveTo>
                  <a:pt x="10768" y="5280"/>
                </a:moveTo>
                <a:lnTo>
                  <a:pt x="9939" y="5280"/>
                </a:lnTo>
                <a:lnTo>
                  <a:pt x="10456" y="5303"/>
                </a:lnTo>
                <a:lnTo>
                  <a:pt x="10768" y="5280"/>
                </a:lnTo>
                <a:close/>
              </a:path>
            </a:pathLst>
          </a:custGeom>
          <a:solidFill>
            <a:srgbClr val="A91523"/>
          </a:solidFill>
        </p:spPr>
        <p:txBody>
          <a:bodyPr wrap="square" lIns="0" tIns="0" rIns="0" bIns="0" rtlCol="0"/>
          <a:lstStyle/>
          <a:p>
            <a:endParaRPr dirty="0"/>
          </a:p>
        </p:txBody>
      </p:sp>
      <p:sp>
        <p:nvSpPr>
          <p:cNvPr id="335" name="bg object 335"/>
          <p:cNvSpPr/>
          <p:nvPr/>
        </p:nvSpPr>
        <p:spPr>
          <a:xfrm>
            <a:off x="9209586" y="7096251"/>
            <a:ext cx="11430" cy="22225"/>
          </a:xfrm>
          <a:custGeom>
            <a:avLst/>
            <a:gdLst/>
            <a:ahLst/>
            <a:cxnLst/>
            <a:rect l="l" t="t" r="r" b="b"/>
            <a:pathLst>
              <a:path w="11429" h="22225">
                <a:moveTo>
                  <a:pt x="9982" y="0"/>
                </a:moveTo>
                <a:lnTo>
                  <a:pt x="9417" y="108"/>
                </a:lnTo>
                <a:lnTo>
                  <a:pt x="3931" y="2458"/>
                </a:lnTo>
                <a:lnTo>
                  <a:pt x="81" y="11393"/>
                </a:lnTo>
                <a:lnTo>
                  <a:pt x="0" y="13056"/>
                </a:lnTo>
                <a:lnTo>
                  <a:pt x="495" y="21462"/>
                </a:lnTo>
                <a:lnTo>
                  <a:pt x="671" y="21614"/>
                </a:lnTo>
                <a:lnTo>
                  <a:pt x="1643" y="21581"/>
                </a:lnTo>
                <a:lnTo>
                  <a:pt x="1685" y="19432"/>
                </a:lnTo>
                <a:lnTo>
                  <a:pt x="2129" y="15304"/>
                </a:lnTo>
                <a:lnTo>
                  <a:pt x="10854" y="5143"/>
                </a:lnTo>
                <a:lnTo>
                  <a:pt x="9982" y="0"/>
                </a:lnTo>
                <a:close/>
              </a:path>
              <a:path w="11429" h="22225">
                <a:moveTo>
                  <a:pt x="10709" y="5157"/>
                </a:moveTo>
                <a:lnTo>
                  <a:pt x="9889" y="5157"/>
                </a:lnTo>
                <a:lnTo>
                  <a:pt x="10441" y="5182"/>
                </a:lnTo>
                <a:lnTo>
                  <a:pt x="10709" y="5157"/>
                </a:lnTo>
                <a:close/>
              </a:path>
            </a:pathLst>
          </a:custGeom>
          <a:solidFill>
            <a:srgbClr val="A31522"/>
          </a:solidFill>
        </p:spPr>
        <p:txBody>
          <a:bodyPr wrap="square" lIns="0" tIns="0" rIns="0" bIns="0" rtlCol="0"/>
          <a:lstStyle/>
          <a:p>
            <a:endParaRPr dirty="0"/>
          </a:p>
        </p:txBody>
      </p:sp>
      <p:sp>
        <p:nvSpPr>
          <p:cNvPr id="336" name="bg object 336"/>
          <p:cNvSpPr/>
          <p:nvPr/>
        </p:nvSpPr>
        <p:spPr>
          <a:xfrm>
            <a:off x="9210011" y="7096472"/>
            <a:ext cx="10795" cy="21590"/>
          </a:xfrm>
          <a:custGeom>
            <a:avLst/>
            <a:gdLst/>
            <a:ahLst/>
            <a:cxnLst/>
            <a:rect l="l" t="t" r="r" b="b"/>
            <a:pathLst>
              <a:path w="10795" h="21590">
                <a:moveTo>
                  <a:pt x="9598" y="0"/>
                </a:moveTo>
                <a:lnTo>
                  <a:pt x="7691" y="444"/>
                </a:lnTo>
                <a:lnTo>
                  <a:pt x="3840" y="2093"/>
                </a:lnTo>
                <a:lnTo>
                  <a:pt x="558" y="9803"/>
                </a:lnTo>
                <a:lnTo>
                  <a:pt x="0" y="17144"/>
                </a:lnTo>
                <a:lnTo>
                  <a:pt x="495" y="21384"/>
                </a:lnTo>
                <a:lnTo>
                  <a:pt x="1308" y="21357"/>
                </a:lnTo>
                <a:lnTo>
                  <a:pt x="1259" y="19210"/>
                </a:lnTo>
                <a:lnTo>
                  <a:pt x="1704" y="15083"/>
                </a:lnTo>
                <a:lnTo>
                  <a:pt x="10428" y="4921"/>
                </a:lnTo>
                <a:lnTo>
                  <a:pt x="9598" y="0"/>
                </a:lnTo>
                <a:close/>
              </a:path>
              <a:path w="10795" h="21590">
                <a:moveTo>
                  <a:pt x="10293" y="4935"/>
                </a:moveTo>
                <a:lnTo>
                  <a:pt x="9463" y="4935"/>
                </a:lnTo>
                <a:lnTo>
                  <a:pt x="10022" y="4961"/>
                </a:lnTo>
                <a:lnTo>
                  <a:pt x="10293" y="4935"/>
                </a:lnTo>
                <a:close/>
              </a:path>
            </a:pathLst>
          </a:custGeom>
          <a:solidFill>
            <a:srgbClr val="9F1421"/>
          </a:solidFill>
        </p:spPr>
        <p:txBody>
          <a:bodyPr wrap="square" lIns="0" tIns="0" rIns="0" bIns="0" rtlCol="0"/>
          <a:lstStyle/>
          <a:p>
            <a:endParaRPr dirty="0"/>
          </a:p>
        </p:txBody>
      </p:sp>
      <p:sp>
        <p:nvSpPr>
          <p:cNvPr id="337" name="bg object 337"/>
          <p:cNvSpPr/>
          <p:nvPr/>
        </p:nvSpPr>
        <p:spPr>
          <a:xfrm>
            <a:off x="9209900" y="7096680"/>
            <a:ext cx="10795" cy="21590"/>
          </a:xfrm>
          <a:custGeom>
            <a:avLst/>
            <a:gdLst/>
            <a:ahLst/>
            <a:cxnLst/>
            <a:rect l="l" t="t" r="r" b="b"/>
            <a:pathLst>
              <a:path w="10795" h="21590">
                <a:moveTo>
                  <a:pt x="9740" y="0"/>
                </a:moveTo>
                <a:lnTo>
                  <a:pt x="7495" y="368"/>
                </a:lnTo>
                <a:lnTo>
                  <a:pt x="5017" y="1429"/>
                </a:lnTo>
                <a:lnTo>
                  <a:pt x="3644" y="3302"/>
                </a:lnTo>
                <a:lnTo>
                  <a:pt x="0" y="11988"/>
                </a:lnTo>
                <a:lnTo>
                  <a:pt x="812" y="21139"/>
                </a:lnTo>
                <a:lnTo>
                  <a:pt x="1422" y="21149"/>
                </a:lnTo>
                <a:lnTo>
                  <a:pt x="1371" y="19002"/>
                </a:lnTo>
                <a:lnTo>
                  <a:pt x="1816" y="14875"/>
                </a:lnTo>
                <a:lnTo>
                  <a:pt x="7804" y="5219"/>
                </a:lnTo>
                <a:lnTo>
                  <a:pt x="7937" y="5156"/>
                </a:lnTo>
                <a:lnTo>
                  <a:pt x="9576" y="4728"/>
                </a:lnTo>
                <a:lnTo>
                  <a:pt x="10540" y="4711"/>
                </a:lnTo>
                <a:lnTo>
                  <a:pt x="9740" y="0"/>
                </a:lnTo>
                <a:close/>
              </a:path>
              <a:path w="10795" h="21590">
                <a:moveTo>
                  <a:pt x="10365" y="4728"/>
                </a:moveTo>
                <a:lnTo>
                  <a:pt x="9576" y="4728"/>
                </a:lnTo>
                <a:lnTo>
                  <a:pt x="10107" y="4752"/>
                </a:lnTo>
                <a:lnTo>
                  <a:pt x="10365" y="4728"/>
                </a:lnTo>
                <a:close/>
              </a:path>
            </a:pathLst>
          </a:custGeom>
          <a:solidFill>
            <a:srgbClr val="9B1320"/>
          </a:solidFill>
        </p:spPr>
        <p:txBody>
          <a:bodyPr wrap="square" lIns="0" tIns="0" rIns="0" bIns="0" rtlCol="0"/>
          <a:lstStyle/>
          <a:p>
            <a:endParaRPr dirty="0"/>
          </a:p>
        </p:txBody>
      </p:sp>
      <p:sp>
        <p:nvSpPr>
          <p:cNvPr id="338" name="bg object 338"/>
          <p:cNvSpPr/>
          <p:nvPr/>
        </p:nvSpPr>
        <p:spPr>
          <a:xfrm>
            <a:off x="9209712" y="7096914"/>
            <a:ext cx="10795" cy="20955"/>
          </a:xfrm>
          <a:custGeom>
            <a:avLst/>
            <a:gdLst/>
            <a:ahLst/>
            <a:cxnLst/>
            <a:rect l="l" t="t" r="r" b="b"/>
            <a:pathLst>
              <a:path w="10795" h="20954">
                <a:moveTo>
                  <a:pt x="9971" y="0"/>
                </a:moveTo>
                <a:lnTo>
                  <a:pt x="6370" y="696"/>
                </a:lnTo>
                <a:lnTo>
                  <a:pt x="1497" y="2784"/>
                </a:lnTo>
                <a:lnTo>
                  <a:pt x="0" y="5515"/>
                </a:lnTo>
                <a:lnTo>
                  <a:pt x="916" y="17780"/>
                </a:lnTo>
                <a:lnTo>
                  <a:pt x="1259" y="20927"/>
                </a:lnTo>
                <a:lnTo>
                  <a:pt x="1610" y="20915"/>
                </a:lnTo>
                <a:lnTo>
                  <a:pt x="1666" y="17780"/>
                </a:lnTo>
                <a:lnTo>
                  <a:pt x="2004" y="14641"/>
                </a:lnTo>
                <a:lnTo>
                  <a:pt x="10728" y="4480"/>
                </a:lnTo>
                <a:lnTo>
                  <a:pt x="9971" y="0"/>
                </a:lnTo>
                <a:close/>
              </a:path>
              <a:path w="10795" h="20954">
                <a:moveTo>
                  <a:pt x="10593" y="4494"/>
                </a:moveTo>
                <a:lnTo>
                  <a:pt x="9763" y="4494"/>
                </a:lnTo>
                <a:lnTo>
                  <a:pt x="10322" y="4519"/>
                </a:lnTo>
                <a:lnTo>
                  <a:pt x="10593" y="4494"/>
                </a:lnTo>
                <a:close/>
              </a:path>
            </a:pathLst>
          </a:custGeom>
          <a:solidFill>
            <a:srgbClr val="95131F"/>
          </a:solidFill>
        </p:spPr>
        <p:txBody>
          <a:bodyPr wrap="square" lIns="0" tIns="0" rIns="0" bIns="0" rtlCol="0"/>
          <a:lstStyle/>
          <a:p>
            <a:endParaRPr dirty="0"/>
          </a:p>
        </p:txBody>
      </p:sp>
      <p:sp>
        <p:nvSpPr>
          <p:cNvPr id="339" name="bg object 339"/>
          <p:cNvSpPr/>
          <p:nvPr/>
        </p:nvSpPr>
        <p:spPr>
          <a:xfrm>
            <a:off x="9210752" y="7097136"/>
            <a:ext cx="10160" cy="20955"/>
          </a:xfrm>
          <a:custGeom>
            <a:avLst/>
            <a:gdLst/>
            <a:ahLst/>
            <a:cxnLst/>
            <a:rect l="l" t="t" r="r" b="b"/>
            <a:pathLst>
              <a:path w="10159" h="20954">
                <a:moveTo>
                  <a:pt x="8966" y="0"/>
                </a:moveTo>
                <a:lnTo>
                  <a:pt x="6604" y="469"/>
                </a:lnTo>
                <a:lnTo>
                  <a:pt x="3949" y="1498"/>
                </a:lnTo>
                <a:lnTo>
                  <a:pt x="0" y="11048"/>
                </a:lnTo>
                <a:lnTo>
                  <a:pt x="241" y="20561"/>
                </a:lnTo>
                <a:lnTo>
                  <a:pt x="403" y="20698"/>
                </a:lnTo>
                <a:lnTo>
                  <a:pt x="570" y="20693"/>
                </a:lnTo>
                <a:lnTo>
                  <a:pt x="519" y="18547"/>
                </a:lnTo>
                <a:lnTo>
                  <a:pt x="964" y="14419"/>
                </a:lnTo>
                <a:lnTo>
                  <a:pt x="6948" y="4764"/>
                </a:lnTo>
                <a:lnTo>
                  <a:pt x="7086" y="4698"/>
                </a:lnTo>
                <a:lnTo>
                  <a:pt x="8723" y="4272"/>
                </a:lnTo>
                <a:lnTo>
                  <a:pt x="9688" y="4254"/>
                </a:lnTo>
                <a:lnTo>
                  <a:pt x="8966" y="0"/>
                </a:lnTo>
                <a:close/>
              </a:path>
              <a:path w="10159" h="20954">
                <a:moveTo>
                  <a:pt x="9506" y="4272"/>
                </a:moveTo>
                <a:lnTo>
                  <a:pt x="8723" y="4272"/>
                </a:lnTo>
                <a:lnTo>
                  <a:pt x="9256" y="4296"/>
                </a:lnTo>
                <a:lnTo>
                  <a:pt x="9506" y="4272"/>
                </a:lnTo>
                <a:close/>
              </a:path>
            </a:pathLst>
          </a:custGeom>
          <a:solidFill>
            <a:srgbClr val="92131F"/>
          </a:solidFill>
        </p:spPr>
        <p:txBody>
          <a:bodyPr wrap="square" lIns="0" tIns="0" rIns="0" bIns="0" rtlCol="0"/>
          <a:lstStyle/>
          <a:p>
            <a:endParaRPr dirty="0"/>
          </a:p>
        </p:txBody>
      </p:sp>
      <p:sp>
        <p:nvSpPr>
          <p:cNvPr id="340" name="bg object 340"/>
          <p:cNvSpPr/>
          <p:nvPr/>
        </p:nvSpPr>
        <p:spPr>
          <a:xfrm>
            <a:off x="9210992" y="7097387"/>
            <a:ext cx="9525" cy="20955"/>
          </a:xfrm>
          <a:custGeom>
            <a:avLst/>
            <a:gdLst/>
            <a:ahLst/>
            <a:cxnLst/>
            <a:rect l="l" t="t" r="r" b="b"/>
            <a:pathLst>
              <a:path w="9525" h="20954">
                <a:moveTo>
                  <a:pt x="8772" y="0"/>
                </a:moveTo>
                <a:lnTo>
                  <a:pt x="4533" y="888"/>
                </a:lnTo>
                <a:lnTo>
                  <a:pt x="3225" y="3250"/>
                </a:lnTo>
                <a:lnTo>
                  <a:pt x="1079" y="8432"/>
                </a:lnTo>
                <a:lnTo>
                  <a:pt x="0" y="15379"/>
                </a:lnTo>
                <a:lnTo>
                  <a:pt x="291" y="20443"/>
                </a:lnTo>
                <a:lnTo>
                  <a:pt x="279" y="18296"/>
                </a:lnTo>
                <a:lnTo>
                  <a:pt x="724" y="14168"/>
                </a:lnTo>
                <a:lnTo>
                  <a:pt x="9448" y="4008"/>
                </a:lnTo>
                <a:lnTo>
                  <a:pt x="8772" y="0"/>
                </a:lnTo>
                <a:close/>
              </a:path>
              <a:path w="9525" h="20954">
                <a:moveTo>
                  <a:pt x="9313" y="4021"/>
                </a:moveTo>
                <a:lnTo>
                  <a:pt x="8483" y="4021"/>
                </a:lnTo>
                <a:lnTo>
                  <a:pt x="9042" y="4046"/>
                </a:lnTo>
                <a:lnTo>
                  <a:pt x="9313" y="4021"/>
                </a:lnTo>
                <a:close/>
              </a:path>
            </a:pathLst>
          </a:custGeom>
          <a:solidFill>
            <a:srgbClr val="8D131E"/>
          </a:solidFill>
        </p:spPr>
        <p:txBody>
          <a:bodyPr wrap="square" lIns="0" tIns="0" rIns="0" bIns="0" rtlCol="0"/>
          <a:lstStyle/>
          <a:p>
            <a:endParaRPr dirty="0"/>
          </a:p>
        </p:txBody>
      </p:sp>
      <p:sp>
        <p:nvSpPr>
          <p:cNvPr id="341" name="bg object 341"/>
          <p:cNvSpPr/>
          <p:nvPr/>
        </p:nvSpPr>
        <p:spPr>
          <a:xfrm>
            <a:off x="9211214" y="7097656"/>
            <a:ext cx="9525" cy="18415"/>
          </a:xfrm>
          <a:custGeom>
            <a:avLst/>
            <a:gdLst/>
            <a:ahLst/>
            <a:cxnLst/>
            <a:rect l="l" t="t" r="r" b="b"/>
            <a:pathLst>
              <a:path w="9525" h="18415">
                <a:moveTo>
                  <a:pt x="8596" y="0"/>
                </a:moveTo>
                <a:lnTo>
                  <a:pt x="1384" y="1472"/>
                </a:lnTo>
                <a:lnTo>
                  <a:pt x="0" y="11594"/>
                </a:lnTo>
                <a:lnTo>
                  <a:pt x="77" y="17844"/>
                </a:lnTo>
                <a:lnTo>
                  <a:pt x="501" y="13899"/>
                </a:lnTo>
                <a:lnTo>
                  <a:pt x="1052" y="11594"/>
                </a:lnTo>
                <a:lnTo>
                  <a:pt x="6492" y="4243"/>
                </a:lnTo>
                <a:lnTo>
                  <a:pt x="6629" y="4177"/>
                </a:lnTo>
                <a:lnTo>
                  <a:pt x="8261" y="3752"/>
                </a:lnTo>
                <a:lnTo>
                  <a:pt x="9226" y="3738"/>
                </a:lnTo>
                <a:lnTo>
                  <a:pt x="8596" y="0"/>
                </a:lnTo>
                <a:close/>
              </a:path>
              <a:path w="9525" h="18415">
                <a:moveTo>
                  <a:pt x="9091" y="3752"/>
                </a:moveTo>
                <a:lnTo>
                  <a:pt x="8261" y="3752"/>
                </a:lnTo>
                <a:lnTo>
                  <a:pt x="8820" y="3777"/>
                </a:lnTo>
                <a:lnTo>
                  <a:pt x="9091" y="3752"/>
                </a:lnTo>
                <a:close/>
              </a:path>
            </a:pathLst>
          </a:custGeom>
          <a:solidFill>
            <a:srgbClr val="87121D"/>
          </a:solidFill>
        </p:spPr>
        <p:txBody>
          <a:bodyPr wrap="square" lIns="0" tIns="0" rIns="0" bIns="0" rtlCol="0"/>
          <a:lstStyle/>
          <a:p>
            <a:endParaRPr dirty="0"/>
          </a:p>
        </p:txBody>
      </p:sp>
      <p:sp>
        <p:nvSpPr>
          <p:cNvPr id="342" name="bg object 342"/>
          <p:cNvSpPr/>
          <p:nvPr/>
        </p:nvSpPr>
        <p:spPr>
          <a:xfrm>
            <a:off x="9211833" y="7097960"/>
            <a:ext cx="8890" cy="13335"/>
          </a:xfrm>
          <a:custGeom>
            <a:avLst/>
            <a:gdLst/>
            <a:ahLst/>
            <a:cxnLst/>
            <a:rect l="l" t="t" r="r" b="b"/>
            <a:pathLst>
              <a:path w="8890" h="13334">
                <a:moveTo>
                  <a:pt x="8026" y="0"/>
                </a:moveTo>
                <a:lnTo>
                  <a:pt x="1714" y="1663"/>
                </a:lnTo>
                <a:lnTo>
                  <a:pt x="0" y="13103"/>
                </a:lnTo>
                <a:lnTo>
                  <a:pt x="416" y="11347"/>
                </a:lnTo>
                <a:lnTo>
                  <a:pt x="924" y="9683"/>
                </a:lnTo>
                <a:lnTo>
                  <a:pt x="5863" y="3942"/>
                </a:lnTo>
                <a:lnTo>
                  <a:pt x="6006" y="3873"/>
                </a:lnTo>
                <a:lnTo>
                  <a:pt x="7642" y="3448"/>
                </a:lnTo>
                <a:lnTo>
                  <a:pt x="8607" y="3433"/>
                </a:lnTo>
                <a:lnTo>
                  <a:pt x="8026" y="0"/>
                </a:lnTo>
                <a:close/>
              </a:path>
              <a:path w="8890" h="13334">
                <a:moveTo>
                  <a:pt x="8472" y="3448"/>
                </a:moveTo>
                <a:lnTo>
                  <a:pt x="7642" y="3448"/>
                </a:lnTo>
                <a:lnTo>
                  <a:pt x="8156" y="3471"/>
                </a:lnTo>
                <a:lnTo>
                  <a:pt x="8472" y="3448"/>
                </a:lnTo>
                <a:close/>
              </a:path>
            </a:pathLst>
          </a:custGeom>
          <a:solidFill>
            <a:srgbClr val="84111C"/>
          </a:solidFill>
        </p:spPr>
        <p:txBody>
          <a:bodyPr wrap="square" lIns="0" tIns="0" rIns="0" bIns="0" rtlCol="0"/>
          <a:lstStyle/>
          <a:p>
            <a:endParaRPr dirty="0"/>
          </a:p>
        </p:txBody>
      </p:sp>
      <p:sp>
        <p:nvSpPr>
          <p:cNvPr id="343" name="bg object 343"/>
          <p:cNvSpPr/>
          <p:nvPr/>
        </p:nvSpPr>
        <p:spPr>
          <a:xfrm>
            <a:off x="9212371" y="7098314"/>
            <a:ext cx="8255" cy="10795"/>
          </a:xfrm>
          <a:custGeom>
            <a:avLst/>
            <a:gdLst/>
            <a:ahLst/>
            <a:cxnLst/>
            <a:rect l="l" t="t" r="r" b="b"/>
            <a:pathLst>
              <a:path w="8254" h="10795">
                <a:moveTo>
                  <a:pt x="7543" y="0"/>
                </a:moveTo>
                <a:lnTo>
                  <a:pt x="3797" y="1130"/>
                </a:lnTo>
                <a:lnTo>
                  <a:pt x="2438" y="2539"/>
                </a:lnTo>
                <a:lnTo>
                  <a:pt x="0" y="10579"/>
                </a:lnTo>
                <a:lnTo>
                  <a:pt x="386" y="9329"/>
                </a:lnTo>
                <a:lnTo>
                  <a:pt x="970" y="7970"/>
                </a:lnTo>
                <a:lnTo>
                  <a:pt x="5332" y="3585"/>
                </a:lnTo>
                <a:lnTo>
                  <a:pt x="5473" y="3517"/>
                </a:lnTo>
                <a:lnTo>
                  <a:pt x="7104" y="3093"/>
                </a:lnTo>
                <a:lnTo>
                  <a:pt x="8069" y="3079"/>
                </a:lnTo>
                <a:lnTo>
                  <a:pt x="7543" y="0"/>
                </a:lnTo>
                <a:close/>
              </a:path>
              <a:path w="8254" h="10795">
                <a:moveTo>
                  <a:pt x="7934" y="3093"/>
                </a:moveTo>
                <a:lnTo>
                  <a:pt x="7104" y="3093"/>
                </a:lnTo>
                <a:lnTo>
                  <a:pt x="7663" y="3119"/>
                </a:lnTo>
                <a:lnTo>
                  <a:pt x="7934" y="3093"/>
                </a:lnTo>
                <a:close/>
              </a:path>
            </a:pathLst>
          </a:custGeom>
          <a:solidFill>
            <a:srgbClr val="7E111B"/>
          </a:solidFill>
        </p:spPr>
        <p:txBody>
          <a:bodyPr wrap="square" lIns="0" tIns="0" rIns="0" bIns="0" rtlCol="0"/>
          <a:lstStyle/>
          <a:p>
            <a:endParaRPr dirty="0"/>
          </a:p>
        </p:txBody>
      </p:sp>
      <p:sp>
        <p:nvSpPr>
          <p:cNvPr id="344" name="bg object 344"/>
          <p:cNvSpPr/>
          <p:nvPr/>
        </p:nvSpPr>
        <p:spPr>
          <a:xfrm>
            <a:off x="9213463" y="7098784"/>
            <a:ext cx="6985" cy="7620"/>
          </a:xfrm>
          <a:custGeom>
            <a:avLst/>
            <a:gdLst/>
            <a:ahLst/>
            <a:cxnLst/>
            <a:rect l="l" t="t" r="r" b="b"/>
            <a:pathLst>
              <a:path w="6984" h="7620">
                <a:moveTo>
                  <a:pt x="6537" y="0"/>
                </a:moveTo>
                <a:lnTo>
                  <a:pt x="3276" y="1002"/>
                </a:lnTo>
                <a:lnTo>
                  <a:pt x="0" y="7276"/>
                </a:lnTo>
                <a:lnTo>
                  <a:pt x="360" y="6637"/>
                </a:lnTo>
                <a:lnTo>
                  <a:pt x="700" y="6099"/>
                </a:lnTo>
                <a:lnTo>
                  <a:pt x="6977" y="2609"/>
                </a:lnTo>
                <a:lnTo>
                  <a:pt x="6537" y="0"/>
                </a:lnTo>
                <a:close/>
              </a:path>
              <a:path w="6984" h="7620">
                <a:moveTo>
                  <a:pt x="6842" y="2624"/>
                </a:moveTo>
                <a:lnTo>
                  <a:pt x="6012" y="2624"/>
                </a:lnTo>
                <a:lnTo>
                  <a:pt x="6564" y="2649"/>
                </a:lnTo>
                <a:lnTo>
                  <a:pt x="6842" y="2624"/>
                </a:lnTo>
                <a:close/>
              </a:path>
            </a:pathLst>
          </a:custGeom>
          <a:solidFill>
            <a:srgbClr val="79101A"/>
          </a:solidFill>
        </p:spPr>
        <p:txBody>
          <a:bodyPr wrap="square" lIns="0" tIns="0" rIns="0" bIns="0" rtlCol="0"/>
          <a:lstStyle/>
          <a:p>
            <a:endParaRPr dirty="0"/>
          </a:p>
        </p:txBody>
      </p:sp>
      <p:sp>
        <p:nvSpPr>
          <p:cNvPr id="345" name="bg object 345"/>
          <p:cNvSpPr/>
          <p:nvPr/>
        </p:nvSpPr>
        <p:spPr>
          <a:xfrm>
            <a:off x="8784907" y="7096061"/>
            <a:ext cx="14604" cy="22225"/>
          </a:xfrm>
          <a:custGeom>
            <a:avLst/>
            <a:gdLst/>
            <a:ahLst/>
            <a:cxnLst/>
            <a:rect l="l" t="t" r="r" b="b"/>
            <a:pathLst>
              <a:path w="14604" h="22225">
                <a:moveTo>
                  <a:pt x="14478" y="21780"/>
                </a:moveTo>
                <a:lnTo>
                  <a:pt x="14427" y="18288"/>
                </a:lnTo>
                <a:lnTo>
                  <a:pt x="14427" y="18135"/>
                </a:lnTo>
                <a:lnTo>
                  <a:pt x="13665" y="13970"/>
                </a:lnTo>
                <a:lnTo>
                  <a:pt x="13144" y="10972"/>
                </a:lnTo>
                <a:lnTo>
                  <a:pt x="11684" y="8407"/>
                </a:lnTo>
                <a:lnTo>
                  <a:pt x="9893" y="5346"/>
                </a:lnTo>
                <a:lnTo>
                  <a:pt x="8966" y="3759"/>
                </a:lnTo>
                <a:lnTo>
                  <a:pt x="8877" y="3606"/>
                </a:lnTo>
                <a:lnTo>
                  <a:pt x="5600" y="2286"/>
                </a:lnTo>
                <a:lnTo>
                  <a:pt x="5422" y="2197"/>
                </a:lnTo>
                <a:lnTo>
                  <a:pt x="114" y="25"/>
                </a:lnTo>
                <a:lnTo>
                  <a:pt x="0" y="5346"/>
                </a:lnTo>
                <a:lnTo>
                  <a:pt x="419" y="5384"/>
                </a:lnTo>
                <a:lnTo>
                  <a:pt x="977" y="5359"/>
                </a:lnTo>
                <a:lnTo>
                  <a:pt x="1193" y="5410"/>
                </a:lnTo>
                <a:lnTo>
                  <a:pt x="8521" y="13233"/>
                </a:lnTo>
                <a:lnTo>
                  <a:pt x="9271" y="17195"/>
                </a:lnTo>
                <a:lnTo>
                  <a:pt x="9144" y="21767"/>
                </a:lnTo>
                <a:lnTo>
                  <a:pt x="14478" y="21780"/>
                </a:lnTo>
                <a:close/>
              </a:path>
            </a:pathLst>
          </a:custGeom>
          <a:solidFill>
            <a:srgbClr val="A31522"/>
          </a:solidFill>
        </p:spPr>
        <p:txBody>
          <a:bodyPr wrap="square" lIns="0" tIns="0" rIns="0" bIns="0" rtlCol="0"/>
          <a:lstStyle/>
          <a:p>
            <a:endParaRPr dirty="0"/>
          </a:p>
        </p:txBody>
      </p:sp>
      <p:sp>
        <p:nvSpPr>
          <p:cNvPr id="346" name="bg object 346"/>
          <p:cNvSpPr/>
          <p:nvPr/>
        </p:nvSpPr>
        <p:spPr>
          <a:xfrm>
            <a:off x="8784921" y="7096301"/>
            <a:ext cx="14604" cy="21590"/>
          </a:xfrm>
          <a:custGeom>
            <a:avLst/>
            <a:gdLst/>
            <a:ahLst/>
            <a:cxnLst/>
            <a:rect l="l" t="t" r="r" b="b"/>
            <a:pathLst>
              <a:path w="14604" h="21590">
                <a:moveTo>
                  <a:pt x="9887" y="5093"/>
                </a:moveTo>
                <a:lnTo>
                  <a:pt x="976" y="5093"/>
                </a:lnTo>
                <a:lnTo>
                  <a:pt x="3085" y="5652"/>
                </a:lnTo>
                <a:lnTo>
                  <a:pt x="4761" y="6732"/>
                </a:lnTo>
                <a:lnTo>
                  <a:pt x="5726" y="7468"/>
                </a:lnTo>
                <a:lnTo>
                  <a:pt x="8368" y="12231"/>
                </a:lnTo>
                <a:lnTo>
                  <a:pt x="9270" y="16943"/>
                </a:lnTo>
                <a:lnTo>
                  <a:pt x="9144" y="21526"/>
                </a:lnTo>
                <a:lnTo>
                  <a:pt x="14312" y="21526"/>
                </a:lnTo>
                <a:lnTo>
                  <a:pt x="14418" y="17864"/>
                </a:lnTo>
                <a:lnTo>
                  <a:pt x="13118" y="10616"/>
                </a:lnTo>
                <a:lnTo>
                  <a:pt x="9887" y="5093"/>
                </a:lnTo>
                <a:close/>
              </a:path>
              <a:path w="14604" h="21590">
                <a:moveTo>
                  <a:pt x="0" y="0"/>
                </a:moveTo>
                <a:lnTo>
                  <a:pt x="15" y="5093"/>
                </a:lnTo>
                <a:lnTo>
                  <a:pt x="447" y="5130"/>
                </a:lnTo>
                <a:lnTo>
                  <a:pt x="976" y="5093"/>
                </a:lnTo>
                <a:lnTo>
                  <a:pt x="9887" y="5093"/>
                </a:lnTo>
                <a:lnTo>
                  <a:pt x="8870" y="3355"/>
                </a:lnTo>
                <a:lnTo>
                  <a:pt x="726" y="31"/>
                </a:lnTo>
                <a:lnTo>
                  <a:pt x="0" y="0"/>
                </a:lnTo>
                <a:close/>
              </a:path>
            </a:pathLst>
          </a:custGeom>
          <a:solidFill>
            <a:srgbClr val="9F1421"/>
          </a:solidFill>
        </p:spPr>
        <p:txBody>
          <a:bodyPr wrap="square" lIns="0" tIns="0" rIns="0" bIns="0" rtlCol="0"/>
          <a:lstStyle/>
          <a:p>
            <a:endParaRPr dirty="0"/>
          </a:p>
        </p:txBody>
      </p:sp>
      <p:sp>
        <p:nvSpPr>
          <p:cNvPr id="347" name="bg object 347"/>
          <p:cNvSpPr/>
          <p:nvPr/>
        </p:nvSpPr>
        <p:spPr>
          <a:xfrm>
            <a:off x="8784921" y="7096516"/>
            <a:ext cx="14604" cy="21590"/>
          </a:xfrm>
          <a:custGeom>
            <a:avLst/>
            <a:gdLst/>
            <a:ahLst/>
            <a:cxnLst/>
            <a:rect l="l" t="t" r="r" b="b"/>
            <a:pathLst>
              <a:path w="14604" h="21590">
                <a:moveTo>
                  <a:pt x="9887" y="4879"/>
                </a:moveTo>
                <a:lnTo>
                  <a:pt x="976" y="4879"/>
                </a:lnTo>
                <a:lnTo>
                  <a:pt x="3085" y="5438"/>
                </a:lnTo>
                <a:lnTo>
                  <a:pt x="4761" y="6517"/>
                </a:lnTo>
                <a:lnTo>
                  <a:pt x="5726" y="7254"/>
                </a:lnTo>
                <a:lnTo>
                  <a:pt x="8368" y="12016"/>
                </a:lnTo>
                <a:lnTo>
                  <a:pt x="9270" y="16728"/>
                </a:lnTo>
                <a:lnTo>
                  <a:pt x="9144" y="21310"/>
                </a:lnTo>
                <a:lnTo>
                  <a:pt x="14097" y="21310"/>
                </a:lnTo>
                <a:lnTo>
                  <a:pt x="12869" y="10208"/>
                </a:lnTo>
                <a:lnTo>
                  <a:pt x="11461" y="7570"/>
                </a:lnTo>
                <a:lnTo>
                  <a:pt x="9887" y="4879"/>
                </a:lnTo>
                <a:close/>
              </a:path>
              <a:path w="14604" h="21590">
                <a:moveTo>
                  <a:pt x="0" y="0"/>
                </a:moveTo>
                <a:lnTo>
                  <a:pt x="30" y="4879"/>
                </a:lnTo>
                <a:lnTo>
                  <a:pt x="456" y="4914"/>
                </a:lnTo>
                <a:lnTo>
                  <a:pt x="976" y="4879"/>
                </a:lnTo>
                <a:lnTo>
                  <a:pt x="9887" y="4879"/>
                </a:lnTo>
                <a:lnTo>
                  <a:pt x="9149" y="3617"/>
                </a:lnTo>
                <a:lnTo>
                  <a:pt x="7612" y="2627"/>
                </a:lnTo>
                <a:lnTo>
                  <a:pt x="2050" y="357"/>
                </a:lnTo>
                <a:lnTo>
                  <a:pt x="0" y="0"/>
                </a:lnTo>
                <a:close/>
              </a:path>
            </a:pathLst>
          </a:custGeom>
          <a:solidFill>
            <a:srgbClr val="9B1320"/>
          </a:solidFill>
        </p:spPr>
        <p:txBody>
          <a:bodyPr wrap="square" lIns="0" tIns="0" rIns="0" bIns="0" rtlCol="0"/>
          <a:lstStyle/>
          <a:p>
            <a:endParaRPr dirty="0"/>
          </a:p>
        </p:txBody>
      </p:sp>
      <p:sp>
        <p:nvSpPr>
          <p:cNvPr id="348" name="bg object 348"/>
          <p:cNvSpPr/>
          <p:nvPr/>
        </p:nvSpPr>
        <p:spPr>
          <a:xfrm>
            <a:off x="8784921" y="7096745"/>
            <a:ext cx="13970" cy="21590"/>
          </a:xfrm>
          <a:custGeom>
            <a:avLst/>
            <a:gdLst/>
            <a:ahLst/>
            <a:cxnLst/>
            <a:rect l="l" t="t" r="r" b="b"/>
            <a:pathLst>
              <a:path w="13970" h="21590">
                <a:moveTo>
                  <a:pt x="9887" y="4650"/>
                </a:moveTo>
                <a:lnTo>
                  <a:pt x="976" y="4650"/>
                </a:lnTo>
                <a:lnTo>
                  <a:pt x="3085" y="5209"/>
                </a:lnTo>
                <a:lnTo>
                  <a:pt x="4761" y="6289"/>
                </a:lnTo>
                <a:lnTo>
                  <a:pt x="5726" y="7025"/>
                </a:lnTo>
                <a:lnTo>
                  <a:pt x="8368" y="11788"/>
                </a:lnTo>
                <a:lnTo>
                  <a:pt x="9270" y="16499"/>
                </a:lnTo>
                <a:lnTo>
                  <a:pt x="9144" y="21081"/>
                </a:lnTo>
                <a:lnTo>
                  <a:pt x="13881" y="21081"/>
                </a:lnTo>
                <a:lnTo>
                  <a:pt x="13801" y="13984"/>
                </a:lnTo>
                <a:lnTo>
                  <a:pt x="13118" y="10173"/>
                </a:lnTo>
                <a:lnTo>
                  <a:pt x="9887" y="4650"/>
                </a:lnTo>
                <a:close/>
              </a:path>
              <a:path w="13970" h="21590">
                <a:moveTo>
                  <a:pt x="0" y="0"/>
                </a:moveTo>
                <a:lnTo>
                  <a:pt x="30" y="4650"/>
                </a:lnTo>
                <a:lnTo>
                  <a:pt x="456" y="4686"/>
                </a:lnTo>
                <a:lnTo>
                  <a:pt x="976" y="4650"/>
                </a:lnTo>
                <a:lnTo>
                  <a:pt x="9887" y="4650"/>
                </a:lnTo>
                <a:lnTo>
                  <a:pt x="8870" y="2912"/>
                </a:lnTo>
                <a:lnTo>
                  <a:pt x="1855" y="49"/>
                </a:lnTo>
                <a:lnTo>
                  <a:pt x="0" y="0"/>
                </a:lnTo>
                <a:close/>
              </a:path>
            </a:pathLst>
          </a:custGeom>
          <a:solidFill>
            <a:srgbClr val="95131F"/>
          </a:solidFill>
        </p:spPr>
        <p:txBody>
          <a:bodyPr wrap="square" lIns="0" tIns="0" rIns="0" bIns="0" rtlCol="0"/>
          <a:lstStyle/>
          <a:p>
            <a:endParaRPr dirty="0"/>
          </a:p>
        </p:txBody>
      </p:sp>
      <p:sp>
        <p:nvSpPr>
          <p:cNvPr id="349" name="bg object 349"/>
          <p:cNvSpPr/>
          <p:nvPr/>
        </p:nvSpPr>
        <p:spPr>
          <a:xfrm>
            <a:off x="8784921" y="7096981"/>
            <a:ext cx="13970" cy="20955"/>
          </a:xfrm>
          <a:custGeom>
            <a:avLst/>
            <a:gdLst/>
            <a:ahLst/>
            <a:cxnLst/>
            <a:rect l="l" t="t" r="r" b="b"/>
            <a:pathLst>
              <a:path w="13970" h="20954">
                <a:moveTo>
                  <a:pt x="9887" y="4414"/>
                </a:moveTo>
                <a:lnTo>
                  <a:pt x="976" y="4414"/>
                </a:lnTo>
                <a:lnTo>
                  <a:pt x="3085" y="4973"/>
                </a:lnTo>
                <a:lnTo>
                  <a:pt x="4761" y="6052"/>
                </a:lnTo>
                <a:lnTo>
                  <a:pt x="5726" y="6789"/>
                </a:lnTo>
                <a:lnTo>
                  <a:pt x="8368" y="11551"/>
                </a:lnTo>
                <a:lnTo>
                  <a:pt x="9270" y="16263"/>
                </a:lnTo>
                <a:lnTo>
                  <a:pt x="9144" y="20848"/>
                </a:lnTo>
                <a:lnTo>
                  <a:pt x="13652" y="20848"/>
                </a:lnTo>
                <a:lnTo>
                  <a:pt x="13505" y="12096"/>
                </a:lnTo>
                <a:lnTo>
                  <a:pt x="13118" y="9937"/>
                </a:lnTo>
                <a:lnTo>
                  <a:pt x="9887" y="4414"/>
                </a:lnTo>
                <a:close/>
              </a:path>
              <a:path w="13970" h="20954">
                <a:moveTo>
                  <a:pt x="0" y="0"/>
                </a:moveTo>
                <a:lnTo>
                  <a:pt x="0" y="4414"/>
                </a:lnTo>
                <a:lnTo>
                  <a:pt x="418" y="4452"/>
                </a:lnTo>
                <a:lnTo>
                  <a:pt x="976" y="4414"/>
                </a:lnTo>
                <a:lnTo>
                  <a:pt x="9887" y="4414"/>
                </a:lnTo>
                <a:lnTo>
                  <a:pt x="8870" y="2676"/>
                </a:lnTo>
                <a:lnTo>
                  <a:pt x="2553" y="97"/>
                </a:lnTo>
                <a:lnTo>
                  <a:pt x="0" y="0"/>
                </a:lnTo>
                <a:close/>
              </a:path>
            </a:pathLst>
          </a:custGeom>
          <a:solidFill>
            <a:srgbClr val="92131F"/>
          </a:solidFill>
        </p:spPr>
        <p:txBody>
          <a:bodyPr wrap="square" lIns="0" tIns="0" rIns="0" bIns="0" rtlCol="0"/>
          <a:lstStyle/>
          <a:p>
            <a:endParaRPr dirty="0"/>
          </a:p>
        </p:txBody>
      </p:sp>
      <p:sp>
        <p:nvSpPr>
          <p:cNvPr id="350" name="bg object 350"/>
          <p:cNvSpPr/>
          <p:nvPr/>
        </p:nvSpPr>
        <p:spPr>
          <a:xfrm>
            <a:off x="8784921" y="7097190"/>
            <a:ext cx="13970" cy="20955"/>
          </a:xfrm>
          <a:custGeom>
            <a:avLst/>
            <a:gdLst/>
            <a:ahLst/>
            <a:cxnLst/>
            <a:rect l="l" t="t" r="r" b="b"/>
            <a:pathLst>
              <a:path w="13970" h="20954">
                <a:moveTo>
                  <a:pt x="9887" y="4205"/>
                </a:moveTo>
                <a:lnTo>
                  <a:pt x="976" y="4205"/>
                </a:lnTo>
                <a:lnTo>
                  <a:pt x="3085" y="4764"/>
                </a:lnTo>
                <a:lnTo>
                  <a:pt x="4761" y="5843"/>
                </a:lnTo>
                <a:lnTo>
                  <a:pt x="5726" y="6580"/>
                </a:lnTo>
                <a:lnTo>
                  <a:pt x="8368" y="11342"/>
                </a:lnTo>
                <a:lnTo>
                  <a:pt x="9270" y="16054"/>
                </a:lnTo>
                <a:lnTo>
                  <a:pt x="9144" y="20635"/>
                </a:lnTo>
                <a:lnTo>
                  <a:pt x="13411" y="20635"/>
                </a:lnTo>
                <a:lnTo>
                  <a:pt x="13211" y="10247"/>
                </a:lnTo>
                <a:lnTo>
                  <a:pt x="13118" y="9728"/>
                </a:lnTo>
                <a:lnTo>
                  <a:pt x="9887" y="4205"/>
                </a:lnTo>
                <a:close/>
              </a:path>
              <a:path w="13970" h="20954">
                <a:moveTo>
                  <a:pt x="2826" y="0"/>
                </a:moveTo>
                <a:lnTo>
                  <a:pt x="0" y="35"/>
                </a:lnTo>
                <a:lnTo>
                  <a:pt x="45" y="4205"/>
                </a:lnTo>
                <a:lnTo>
                  <a:pt x="464" y="4240"/>
                </a:lnTo>
                <a:lnTo>
                  <a:pt x="976" y="4205"/>
                </a:lnTo>
                <a:lnTo>
                  <a:pt x="9887" y="4205"/>
                </a:lnTo>
                <a:lnTo>
                  <a:pt x="8870" y="2467"/>
                </a:lnTo>
                <a:lnTo>
                  <a:pt x="2826" y="0"/>
                </a:lnTo>
                <a:close/>
              </a:path>
            </a:pathLst>
          </a:custGeom>
          <a:solidFill>
            <a:srgbClr val="8D131E"/>
          </a:solidFill>
        </p:spPr>
        <p:txBody>
          <a:bodyPr wrap="square" lIns="0" tIns="0" rIns="0" bIns="0" rtlCol="0"/>
          <a:lstStyle/>
          <a:p>
            <a:endParaRPr dirty="0"/>
          </a:p>
        </p:txBody>
      </p:sp>
      <p:sp>
        <p:nvSpPr>
          <p:cNvPr id="351" name="bg object 351"/>
          <p:cNvSpPr/>
          <p:nvPr/>
        </p:nvSpPr>
        <p:spPr>
          <a:xfrm>
            <a:off x="8784921" y="7097503"/>
            <a:ext cx="13335" cy="20320"/>
          </a:xfrm>
          <a:custGeom>
            <a:avLst/>
            <a:gdLst/>
            <a:ahLst/>
            <a:cxnLst/>
            <a:rect l="l" t="t" r="r" b="b"/>
            <a:pathLst>
              <a:path w="13334" h="20320">
                <a:moveTo>
                  <a:pt x="9887" y="3892"/>
                </a:moveTo>
                <a:lnTo>
                  <a:pt x="976" y="3892"/>
                </a:lnTo>
                <a:lnTo>
                  <a:pt x="3085" y="4451"/>
                </a:lnTo>
                <a:lnTo>
                  <a:pt x="4761" y="5530"/>
                </a:lnTo>
                <a:lnTo>
                  <a:pt x="5726" y="6267"/>
                </a:lnTo>
                <a:lnTo>
                  <a:pt x="8368" y="11029"/>
                </a:lnTo>
                <a:lnTo>
                  <a:pt x="9270" y="15741"/>
                </a:lnTo>
                <a:lnTo>
                  <a:pt x="9144" y="20319"/>
                </a:lnTo>
                <a:lnTo>
                  <a:pt x="13144" y="20319"/>
                </a:lnTo>
                <a:lnTo>
                  <a:pt x="12747" y="8781"/>
                </a:lnTo>
                <a:lnTo>
                  <a:pt x="9887" y="3892"/>
                </a:lnTo>
                <a:close/>
              </a:path>
              <a:path w="13334" h="20320">
                <a:moveTo>
                  <a:pt x="0" y="0"/>
                </a:moveTo>
                <a:lnTo>
                  <a:pt x="0" y="3892"/>
                </a:lnTo>
                <a:lnTo>
                  <a:pt x="418" y="3930"/>
                </a:lnTo>
                <a:lnTo>
                  <a:pt x="976" y="3892"/>
                </a:lnTo>
                <a:lnTo>
                  <a:pt x="9887" y="3892"/>
                </a:lnTo>
                <a:lnTo>
                  <a:pt x="8870" y="2154"/>
                </a:lnTo>
                <a:lnTo>
                  <a:pt x="3821" y="93"/>
                </a:lnTo>
                <a:lnTo>
                  <a:pt x="0" y="0"/>
                </a:lnTo>
                <a:close/>
              </a:path>
            </a:pathLst>
          </a:custGeom>
          <a:solidFill>
            <a:srgbClr val="87121D"/>
          </a:solidFill>
        </p:spPr>
        <p:txBody>
          <a:bodyPr wrap="square" lIns="0" tIns="0" rIns="0" bIns="0" rtlCol="0"/>
          <a:lstStyle/>
          <a:p>
            <a:endParaRPr dirty="0"/>
          </a:p>
        </p:txBody>
      </p:sp>
      <p:sp>
        <p:nvSpPr>
          <p:cNvPr id="352" name="bg object 352"/>
          <p:cNvSpPr/>
          <p:nvPr/>
        </p:nvSpPr>
        <p:spPr>
          <a:xfrm>
            <a:off x="8784921" y="7097801"/>
            <a:ext cx="13335" cy="20320"/>
          </a:xfrm>
          <a:custGeom>
            <a:avLst/>
            <a:gdLst/>
            <a:ahLst/>
            <a:cxnLst/>
            <a:rect l="l" t="t" r="r" b="b"/>
            <a:pathLst>
              <a:path w="13334" h="20320">
                <a:moveTo>
                  <a:pt x="8961" y="3594"/>
                </a:moveTo>
                <a:lnTo>
                  <a:pt x="976" y="3594"/>
                </a:lnTo>
                <a:lnTo>
                  <a:pt x="3085" y="4152"/>
                </a:lnTo>
                <a:lnTo>
                  <a:pt x="4761" y="5232"/>
                </a:lnTo>
                <a:lnTo>
                  <a:pt x="5726" y="5969"/>
                </a:lnTo>
                <a:lnTo>
                  <a:pt x="8368" y="10731"/>
                </a:lnTo>
                <a:lnTo>
                  <a:pt x="9270" y="15443"/>
                </a:lnTo>
                <a:lnTo>
                  <a:pt x="9144" y="20021"/>
                </a:lnTo>
                <a:lnTo>
                  <a:pt x="12865" y="20021"/>
                </a:lnTo>
                <a:lnTo>
                  <a:pt x="12788" y="18624"/>
                </a:lnTo>
                <a:lnTo>
                  <a:pt x="12954" y="17214"/>
                </a:lnTo>
                <a:lnTo>
                  <a:pt x="12636" y="13252"/>
                </a:lnTo>
                <a:lnTo>
                  <a:pt x="11950" y="9886"/>
                </a:lnTo>
                <a:lnTo>
                  <a:pt x="11150" y="7016"/>
                </a:lnTo>
                <a:lnTo>
                  <a:pt x="8961" y="3594"/>
                </a:lnTo>
                <a:close/>
              </a:path>
              <a:path w="13334" h="20320">
                <a:moveTo>
                  <a:pt x="4323" y="0"/>
                </a:moveTo>
                <a:lnTo>
                  <a:pt x="0" y="6"/>
                </a:lnTo>
                <a:lnTo>
                  <a:pt x="0" y="3594"/>
                </a:lnTo>
                <a:lnTo>
                  <a:pt x="418" y="3632"/>
                </a:lnTo>
                <a:lnTo>
                  <a:pt x="976" y="3594"/>
                </a:lnTo>
                <a:lnTo>
                  <a:pt x="8961" y="3594"/>
                </a:lnTo>
                <a:lnTo>
                  <a:pt x="7474" y="1286"/>
                </a:lnTo>
                <a:lnTo>
                  <a:pt x="4323" y="0"/>
                </a:lnTo>
                <a:close/>
              </a:path>
            </a:pathLst>
          </a:custGeom>
          <a:solidFill>
            <a:srgbClr val="84111C"/>
          </a:solidFill>
        </p:spPr>
        <p:txBody>
          <a:bodyPr wrap="square" lIns="0" tIns="0" rIns="0" bIns="0" rtlCol="0"/>
          <a:lstStyle/>
          <a:p>
            <a:endParaRPr dirty="0"/>
          </a:p>
        </p:txBody>
      </p:sp>
      <p:sp>
        <p:nvSpPr>
          <p:cNvPr id="353" name="bg object 353"/>
          <p:cNvSpPr/>
          <p:nvPr/>
        </p:nvSpPr>
        <p:spPr>
          <a:xfrm>
            <a:off x="8784921" y="7097931"/>
            <a:ext cx="12700" cy="20320"/>
          </a:xfrm>
          <a:custGeom>
            <a:avLst/>
            <a:gdLst/>
            <a:ahLst/>
            <a:cxnLst/>
            <a:rect l="l" t="t" r="r" b="b"/>
            <a:pathLst>
              <a:path w="12700" h="20320">
                <a:moveTo>
                  <a:pt x="8596" y="3464"/>
                </a:moveTo>
                <a:lnTo>
                  <a:pt x="976" y="3464"/>
                </a:lnTo>
                <a:lnTo>
                  <a:pt x="3085" y="4023"/>
                </a:lnTo>
                <a:lnTo>
                  <a:pt x="4761" y="5102"/>
                </a:lnTo>
                <a:lnTo>
                  <a:pt x="5726" y="5839"/>
                </a:lnTo>
                <a:lnTo>
                  <a:pt x="8368" y="10601"/>
                </a:lnTo>
                <a:lnTo>
                  <a:pt x="9270" y="15313"/>
                </a:lnTo>
                <a:lnTo>
                  <a:pt x="9144" y="19898"/>
                </a:lnTo>
                <a:lnTo>
                  <a:pt x="12509" y="19898"/>
                </a:lnTo>
                <a:lnTo>
                  <a:pt x="12052" y="8890"/>
                </a:lnTo>
                <a:lnTo>
                  <a:pt x="8596" y="3464"/>
                </a:lnTo>
                <a:close/>
              </a:path>
              <a:path w="12700" h="20320">
                <a:moveTo>
                  <a:pt x="4241" y="0"/>
                </a:moveTo>
                <a:lnTo>
                  <a:pt x="0" y="228"/>
                </a:lnTo>
                <a:lnTo>
                  <a:pt x="0" y="3464"/>
                </a:lnTo>
                <a:lnTo>
                  <a:pt x="423" y="3502"/>
                </a:lnTo>
                <a:lnTo>
                  <a:pt x="976" y="3464"/>
                </a:lnTo>
                <a:lnTo>
                  <a:pt x="8596" y="3464"/>
                </a:lnTo>
                <a:lnTo>
                  <a:pt x="7378" y="1549"/>
                </a:lnTo>
                <a:lnTo>
                  <a:pt x="4241" y="0"/>
                </a:lnTo>
                <a:close/>
              </a:path>
            </a:pathLst>
          </a:custGeom>
          <a:solidFill>
            <a:srgbClr val="7E111B"/>
          </a:solidFill>
        </p:spPr>
        <p:txBody>
          <a:bodyPr wrap="square" lIns="0" tIns="0" rIns="0" bIns="0" rtlCol="0"/>
          <a:lstStyle/>
          <a:p>
            <a:endParaRPr dirty="0"/>
          </a:p>
        </p:txBody>
      </p:sp>
      <p:sp>
        <p:nvSpPr>
          <p:cNvPr id="354" name="bg object 354"/>
          <p:cNvSpPr/>
          <p:nvPr/>
        </p:nvSpPr>
        <p:spPr>
          <a:xfrm>
            <a:off x="8784921" y="7098351"/>
            <a:ext cx="12065" cy="19685"/>
          </a:xfrm>
          <a:custGeom>
            <a:avLst/>
            <a:gdLst/>
            <a:ahLst/>
            <a:cxnLst/>
            <a:rect l="l" t="t" r="r" b="b"/>
            <a:pathLst>
              <a:path w="12065" h="19684">
                <a:moveTo>
                  <a:pt x="8104" y="3044"/>
                </a:moveTo>
                <a:lnTo>
                  <a:pt x="976" y="3044"/>
                </a:lnTo>
                <a:lnTo>
                  <a:pt x="3085" y="3603"/>
                </a:lnTo>
                <a:lnTo>
                  <a:pt x="4761" y="4682"/>
                </a:lnTo>
                <a:lnTo>
                  <a:pt x="5726" y="5419"/>
                </a:lnTo>
                <a:lnTo>
                  <a:pt x="8368" y="10181"/>
                </a:lnTo>
                <a:lnTo>
                  <a:pt x="9270" y="14893"/>
                </a:lnTo>
                <a:lnTo>
                  <a:pt x="9144" y="19478"/>
                </a:lnTo>
                <a:lnTo>
                  <a:pt x="12064" y="19478"/>
                </a:lnTo>
                <a:lnTo>
                  <a:pt x="11684" y="11898"/>
                </a:lnTo>
                <a:lnTo>
                  <a:pt x="11036" y="8546"/>
                </a:lnTo>
                <a:lnTo>
                  <a:pt x="10198" y="6387"/>
                </a:lnTo>
                <a:lnTo>
                  <a:pt x="8104" y="3044"/>
                </a:lnTo>
                <a:close/>
              </a:path>
              <a:path w="12065" h="19684">
                <a:moveTo>
                  <a:pt x="5670" y="0"/>
                </a:moveTo>
                <a:lnTo>
                  <a:pt x="123" y="284"/>
                </a:lnTo>
                <a:lnTo>
                  <a:pt x="0" y="3044"/>
                </a:lnTo>
                <a:lnTo>
                  <a:pt x="324" y="3073"/>
                </a:lnTo>
                <a:lnTo>
                  <a:pt x="976" y="3044"/>
                </a:lnTo>
                <a:lnTo>
                  <a:pt x="8104" y="3044"/>
                </a:lnTo>
                <a:lnTo>
                  <a:pt x="6367" y="284"/>
                </a:lnTo>
                <a:lnTo>
                  <a:pt x="5670" y="0"/>
                </a:lnTo>
                <a:close/>
              </a:path>
            </a:pathLst>
          </a:custGeom>
          <a:solidFill>
            <a:srgbClr val="79101A"/>
          </a:solidFill>
        </p:spPr>
        <p:txBody>
          <a:bodyPr wrap="square" lIns="0" tIns="0" rIns="0" bIns="0" rtlCol="0"/>
          <a:lstStyle/>
          <a:p>
            <a:endParaRPr dirty="0"/>
          </a:p>
        </p:txBody>
      </p:sp>
      <p:sp>
        <p:nvSpPr>
          <p:cNvPr id="355" name="bg object 355"/>
          <p:cNvSpPr/>
          <p:nvPr/>
        </p:nvSpPr>
        <p:spPr>
          <a:xfrm>
            <a:off x="8778329" y="7094461"/>
            <a:ext cx="6985" cy="6985"/>
          </a:xfrm>
          <a:custGeom>
            <a:avLst/>
            <a:gdLst/>
            <a:ahLst/>
            <a:cxnLst/>
            <a:rect l="l" t="t" r="r" b="b"/>
            <a:pathLst>
              <a:path w="6984" h="6984">
                <a:moveTo>
                  <a:pt x="6769" y="1485"/>
                </a:moveTo>
                <a:lnTo>
                  <a:pt x="5181" y="965"/>
                </a:lnTo>
                <a:lnTo>
                  <a:pt x="5334" y="12"/>
                </a:lnTo>
                <a:lnTo>
                  <a:pt x="12" y="0"/>
                </a:lnTo>
                <a:lnTo>
                  <a:pt x="88" y="3848"/>
                </a:lnTo>
                <a:lnTo>
                  <a:pt x="4914" y="6642"/>
                </a:lnTo>
                <a:lnTo>
                  <a:pt x="6565" y="6946"/>
                </a:lnTo>
                <a:lnTo>
                  <a:pt x="6565" y="6807"/>
                </a:lnTo>
                <a:lnTo>
                  <a:pt x="6680" y="2400"/>
                </a:lnTo>
                <a:lnTo>
                  <a:pt x="6743" y="1651"/>
                </a:lnTo>
                <a:lnTo>
                  <a:pt x="6769" y="1498"/>
                </a:lnTo>
                <a:close/>
              </a:path>
            </a:pathLst>
          </a:custGeom>
          <a:solidFill>
            <a:srgbClr val="E11E2F"/>
          </a:solidFill>
        </p:spPr>
        <p:txBody>
          <a:bodyPr wrap="square" lIns="0" tIns="0" rIns="0" bIns="0" rtlCol="0"/>
          <a:lstStyle/>
          <a:p>
            <a:endParaRPr dirty="0"/>
          </a:p>
        </p:txBody>
      </p:sp>
      <p:sp>
        <p:nvSpPr>
          <p:cNvPr id="356" name="bg object 356"/>
          <p:cNvSpPr/>
          <p:nvPr/>
        </p:nvSpPr>
        <p:spPr>
          <a:xfrm>
            <a:off x="8778342" y="7094461"/>
            <a:ext cx="6985" cy="6985"/>
          </a:xfrm>
          <a:custGeom>
            <a:avLst/>
            <a:gdLst/>
            <a:ahLst/>
            <a:cxnLst/>
            <a:rect l="l" t="t" r="r" b="b"/>
            <a:pathLst>
              <a:path w="6984" h="6984">
                <a:moveTo>
                  <a:pt x="5332" y="0"/>
                </a:moveTo>
                <a:lnTo>
                  <a:pt x="0" y="0"/>
                </a:lnTo>
                <a:lnTo>
                  <a:pt x="76" y="952"/>
                </a:lnTo>
                <a:lnTo>
                  <a:pt x="6564" y="6931"/>
                </a:lnTo>
                <a:lnTo>
                  <a:pt x="6680" y="2321"/>
                </a:lnTo>
                <a:lnTo>
                  <a:pt x="6767" y="1481"/>
                </a:lnTo>
                <a:lnTo>
                  <a:pt x="5180" y="952"/>
                </a:lnTo>
                <a:lnTo>
                  <a:pt x="5332" y="0"/>
                </a:lnTo>
                <a:close/>
              </a:path>
            </a:pathLst>
          </a:custGeom>
          <a:solidFill>
            <a:srgbClr val="DD1D2E"/>
          </a:solidFill>
        </p:spPr>
        <p:txBody>
          <a:bodyPr wrap="square" lIns="0" tIns="0" rIns="0" bIns="0" rtlCol="0"/>
          <a:lstStyle/>
          <a:p>
            <a:endParaRPr dirty="0"/>
          </a:p>
        </p:txBody>
      </p:sp>
      <p:sp>
        <p:nvSpPr>
          <p:cNvPr id="357" name="bg object 357"/>
          <p:cNvSpPr/>
          <p:nvPr/>
        </p:nvSpPr>
        <p:spPr>
          <a:xfrm>
            <a:off x="8778342" y="7094461"/>
            <a:ext cx="6985" cy="6985"/>
          </a:xfrm>
          <a:custGeom>
            <a:avLst/>
            <a:gdLst/>
            <a:ahLst/>
            <a:cxnLst/>
            <a:rect l="l" t="t" r="r" b="b"/>
            <a:pathLst>
              <a:path w="6984" h="6984">
                <a:moveTo>
                  <a:pt x="5332" y="0"/>
                </a:moveTo>
                <a:lnTo>
                  <a:pt x="0" y="0"/>
                </a:lnTo>
                <a:lnTo>
                  <a:pt x="76" y="952"/>
                </a:lnTo>
                <a:lnTo>
                  <a:pt x="6564" y="6931"/>
                </a:lnTo>
                <a:lnTo>
                  <a:pt x="6680" y="2321"/>
                </a:lnTo>
                <a:lnTo>
                  <a:pt x="6767" y="1481"/>
                </a:lnTo>
                <a:lnTo>
                  <a:pt x="5180" y="952"/>
                </a:lnTo>
                <a:lnTo>
                  <a:pt x="5332" y="0"/>
                </a:lnTo>
                <a:close/>
              </a:path>
            </a:pathLst>
          </a:custGeom>
          <a:solidFill>
            <a:srgbClr val="D71D2D"/>
          </a:solidFill>
        </p:spPr>
        <p:txBody>
          <a:bodyPr wrap="square" lIns="0" tIns="0" rIns="0" bIns="0" rtlCol="0"/>
          <a:lstStyle/>
          <a:p>
            <a:endParaRPr dirty="0"/>
          </a:p>
        </p:txBody>
      </p:sp>
      <p:sp>
        <p:nvSpPr>
          <p:cNvPr id="358" name="bg object 358"/>
          <p:cNvSpPr/>
          <p:nvPr/>
        </p:nvSpPr>
        <p:spPr>
          <a:xfrm>
            <a:off x="8778342" y="7094461"/>
            <a:ext cx="6985" cy="6985"/>
          </a:xfrm>
          <a:custGeom>
            <a:avLst/>
            <a:gdLst/>
            <a:ahLst/>
            <a:cxnLst/>
            <a:rect l="l" t="t" r="r" b="b"/>
            <a:pathLst>
              <a:path w="6984" h="6984">
                <a:moveTo>
                  <a:pt x="5332" y="0"/>
                </a:moveTo>
                <a:lnTo>
                  <a:pt x="0" y="0"/>
                </a:lnTo>
                <a:lnTo>
                  <a:pt x="76" y="952"/>
                </a:lnTo>
                <a:lnTo>
                  <a:pt x="6564" y="6931"/>
                </a:lnTo>
                <a:lnTo>
                  <a:pt x="6680" y="2321"/>
                </a:lnTo>
                <a:lnTo>
                  <a:pt x="6767" y="1481"/>
                </a:lnTo>
                <a:lnTo>
                  <a:pt x="5180" y="952"/>
                </a:lnTo>
                <a:lnTo>
                  <a:pt x="5332" y="0"/>
                </a:lnTo>
                <a:close/>
              </a:path>
            </a:pathLst>
          </a:custGeom>
          <a:solidFill>
            <a:srgbClr val="D21C2C"/>
          </a:solidFill>
        </p:spPr>
        <p:txBody>
          <a:bodyPr wrap="square" lIns="0" tIns="0" rIns="0" bIns="0" rtlCol="0"/>
          <a:lstStyle/>
          <a:p>
            <a:endParaRPr dirty="0"/>
          </a:p>
        </p:txBody>
      </p:sp>
      <p:sp>
        <p:nvSpPr>
          <p:cNvPr id="359" name="bg object 359"/>
          <p:cNvSpPr/>
          <p:nvPr/>
        </p:nvSpPr>
        <p:spPr>
          <a:xfrm>
            <a:off x="8778342" y="7094461"/>
            <a:ext cx="6985" cy="6985"/>
          </a:xfrm>
          <a:custGeom>
            <a:avLst/>
            <a:gdLst/>
            <a:ahLst/>
            <a:cxnLst/>
            <a:rect l="l" t="t" r="r" b="b"/>
            <a:pathLst>
              <a:path w="6984" h="6984">
                <a:moveTo>
                  <a:pt x="5332" y="0"/>
                </a:moveTo>
                <a:lnTo>
                  <a:pt x="0" y="0"/>
                </a:lnTo>
                <a:lnTo>
                  <a:pt x="76" y="952"/>
                </a:lnTo>
                <a:lnTo>
                  <a:pt x="6564" y="6931"/>
                </a:lnTo>
                <a:lnTo>
                  <a:pt x="6680" y="2321"/>
                </a:lnTo>
                <a:lnTo>
                  <a:pt x="6767" y="1481"/>
                </a:lnTo>
                <a:lnTo>
                  <a:pt x="5180" y="952"/>
                </a:lnTo>
                <a:lnTo>
                  <a:pt x="5332" y="0"/>
                </a:lnTo>
                <a:close/>
              </a:path>
            </a:pathLst>
          </a:custGeom>
          <a:solidFill>
            <a:srgbClr val="CF1B2C"/>
          </a:solidFill>
        </p:spPr>
        <p:txBody>
          <a:bodyPr wrap="square" lIns="0" tIns="0" rIns="0" bIns="0" rtlCol="0"/>
          <a:lstStyle/>
          <a:p>
            <a:endParaRPr dirty="0"/>
          </a:p>
        </p:txBody>
      </p:sp>
      <p:sp>
        <p:nvSpPr>
          <p:cNvPr id="360" name="bg object 360"/>
          <p:cNvSpPr/>
          <p:nvPr/>
        </p:nvSpPr>
        <p:spPr>
          <a:xfrm>
            <a:off x="8778342" y="7094461"/>
            <a:ext cx="6985" cy="6985"/>
          </a:xfrm>
          <a:custGeom>
            <a:avLst/>
            <a:gdLst/>
            <a:ahLst/>
            <a:cxnLst/>
            <a:rect l="l" t="t" r="r" b="b"/>
            <a:pathLst>
              <a:path w="6984" h="6984">
                <a:moveTo>
                  <a:pt x="5332" y="0"/>
                </a:moveTo>
                <a:lnTo>
                  <a:pt x="0" y="0"/>
                </a:lnTo>
                <a:lnTo>
                  <a:pt x="76" y="952"/>
                </a:lnTo>
                <a:lnTo>
                  <a:pt x="6564" y="6931"/>
                </a:lnTo>
                <a:lnTo>
                  <a:pt x="6680" y="2321"/>
                </a:lnTo>
                <a:lnTo>
                  <a:pt x="6767" y="1481"/>
                </a:lnTo>
                <a:lnTo>
                  <a:pt x="5180" y="952"/>
                </a:lnTo>
                <a:lnTo>
                  <a:pt x="5332" y="0"/>
                </a:lnTo>
                <a:close/>
              </a:path>
            </a:pathLst>
          </a:custGeom>
          <a:solidFill>
            <a:srgbClr val="C91B2B"/>
          </a:solidFill>
        </p:spPr>
        <p:txBody>
          <a:bodyPr wrap="square" lIns="0" tIns="0" rIns="0" bIns="0" rtlCol="0"/>
          <a:lstStyle/>
          <a:p>
            <a:endParaRPr dirty="0"/>
          </a:p>
        </p:txBody>
      </p:sp>
      <p:sp>
        <p:nvSpPr>
          <p:cNvPr id="361" name="bg object 361"/>
          <p:cNvSpPr/>
          <p:nvPr/>
        </p:nvSpPr>
        <p:spPr>
          <a:xfrm>
            <a:off x="8778342" y="7094461"/>
            <a:ext cx="6985" cy="6985"/>
          </a:xfrm>
          <a:custGeom>
            <a:avLst/>
            <a:gdLst/>
            <a:ahLst/>
            <a:cxnLst/>
            <a:rect l="l" t="t" r="r" b="b"/>
            <a:pathLst>
              <a:path w="6984" h="6984">
                <a:moveTo>
                  <a:pt x="5332" y="0"/>
                </a:moveTo>
                <a:lnTo>
                  <a:pt x="0" y="0"/>
                </a:lnTo>
                <a:lnTo>
                  <a:pt x="76" y="952"/>
                </a:lnTo>
                <a:lnTo>
                  <a:pt x="6564" y="6931"/>
                </a:lnTo>
                <a:lnTo>
                  <a:pt x="6680" y="2321"/>
                </a:lnTo>
                <a:lnTo>
                  <a:pt x="6767" y="1481"/>
                </a:lnTo>
                <a:lnTo>
                  <a:pt x="5180" y="952"/>
                </a:lnTo>
                <a:lnTo>
                  <a:pt x="5332" y="0"/>
                </a:lnTo>
                <a:close/>
              </a:path>
            </a:pathLst>
          </a:custGeom>
          <a:solidFill>
            <a:srgbClr val="C51A2A"/>
          </a:solidFill>
        </p:spPr>
        <p:txBody>
          <a:bodyPr wrap="square" lIns="0" tIns="0" rIns="0" bIns="0" rtlCol="0"/>
          <a:lstStyle/>
          <a:p>
            <a:endParaRPr dirty="0"/>
          </a:p>
        </p:txBody>
      </p:sp>
      <p:sp>
        <p:nvSpPr>
          <p:cNvPr id="362" name="bg object 362"/>
          <p:cNvSpPr/>
          <p:nvPr/>
        </p:nvSpPr>
        <p:spPr>
          <a:xfrm>
            <a:off x="8778342" y="7094461"/>
            <a:ext cx="6985" cy="6985"/>
          </a:xfrm>
          <a:custGeom>
            <a:avLst/>
            <a:gdLst/>
            <a:ahLst/>
            <a:cxnLst/>
            <a:rect l="l" t="t" r="r" b="b"/>
            <a:pathLst>
              <a:path w="6984" h="6984">
                <a:moveTo>
                  <a:pt x="5332" y="0"/>
                </a:moveTo>
                <a:lnTo>
                  <a:pt x="0" y="0"/>
                </a:lnTo>
                <a:lnTo>
                  <a:pt x="76" y="952"/>
                </a:lnTo>
                <a:lnTo>
                  <a:pt x="6564" y="6931"/>
                </a:lnTo>
                <a:lnTo>
                  <a:pt x="6680" y="2321"/>
                </a:lnTo>
                <a:lnTo>
                  <a:pt x="6767" y="1481"/>
                </a:lnTo>
                <a:lnTo>
                  <a:pt x="5180" y="952"/>
                </a:lnTo>
                <a:lnTo>
                  <a:pt x="5332" y="0"/>
                </a:lnTo>
                <a:close/>
              </a:path>
            </a:pathLst>
          </a:custGeom>
          <a:solidFill>
            <a:srgbClr val="C11829"/>
          </a:solidFill>
        </p:spPr>
        <p:txBody>
          <a:bodyPr wrap="square" lIns="0" tIns="0" rIns="0" bIns="0" rtlCol="0"/>
          <a:lstStyle/>
          <a:p>
            <a:endParaRPr dirty="0"/>
          </a:p>
        </p:txBody>
      </p:sp>
      <p:sp>
        <p:nvSpPr>
          <p:cNvPr id="363" name="bg object 363"/>
          <p:cNvSpPr/>
          <p:nvPr/>
        </p:nvSpPr>
        <p:spPr>
          <a:xfrm>
            <a:off x="8778342" y="7094461"/>
            <a:ext cx="6985" cy="6985"/>
          </a:xfrm>
          <a:custGeom>
            <a:avLst/>
            <a:gdLst/>
            <a:ahLst/>
            <a:cxnLst/>
            <a:rect l="l" t="t" r="r" b="b"/>
            <a:pathLst>
              <a:path w="6984" h="6984">
                <a:moveTo>
                  <a:pt x="5332" y="0"/>
                </a:moveTo>
                <a:lnTo>
                  <a:pt x="0" y="0"/>
                </a:lnTo>
                <a:lnTo>
                  <a:pt x="76" y="952"/>
                </a:lnTo>
                <a:lnTo>
                  <a:pt x="6564" y="6931"/>
                </a:lnTo>
                <a:lnTo>
                  <a:pt x="6680" y="2321"/>
                </a:lnTo>
                <a:lnTo>
                  <a:pt x="6767" y="1481"/>
                </a:lnTo>
                <a:lnTo>
                  <a:pt x="5180" y="952"/>
                </a:lnTo>
                <a:lnTo>
                  <a:pt x="5332" y="0"/>
                </a:lnTo>
                <a:close/>
              </a:path>
            </a:pathLst>
          </a:custGeom>
          <a:solidFill>
            <a:srgbClr val="BB1828"/>
          </a:solidFill>
        </p:spPr>
        <p:txBody>
          <a:bodyPr wrap="square" lIns="0" tIns="0" rIns="0" bIns="0" rtlCol="0"/>
          <a:lstStyle/>
          <a:p>
            <a:endParaRPr dirty="0"/>
          </a:p>
        </p:txBody>
      </p:sp>
      <p:sp>
        <p:nvSpPr>
          <p:cNvPr id="364" name="bg object 364"/>
          <p:cNvSpPr/>
          <p:nvPr/>
        </p:nvSpPr>
        <p:spPr>
          <a:xfrm>
            <a:off x="8778342" y="7094461"/>
            <a:ext cx="6985" cy="6985"/>
          </a:xfrm>
          <a:custGeom>
            <a:avLst/>
            <a:gdLst/>
            <a:ahLst/>
            <a:cxnLst/>
            <a:rect l="l" t="t" r="r" b="b"/>
            <a:pathLst>
              <a:path w="6984" h="6984">
                <a:moveTo>
                  <a:pt x="5332" y="0"/>
                </a:moveTo>
                <a:lnTo>
                  <a:pt x="0" y="0"/>
                </a:lnTo>
                <a:lnTo>
                  <a:pt x="76" y="952"/>
                </a:lnTo>
                <a:lnTo>
                  <a:pt x="6564" y="6931"/>
                </a:lnTo>
                <a:lnTo>
                  <a:pt x="6680" y="2321"/>
                </a:lnTo>
                <a:lnTo>
                  <a:pt x="6767" y="1481"/>
                </a:lnTo>
                <a:lnTo>
                  <a:pt x="5180" y="952"/>
                </a:lnTo>
                <a:lnTo>
                  <a:pt x="5332" y="0"/>
                </a:lnTo>
                <a:close/>
              </a:path>
            </a:pathLst>
          </a:custGeom>
          <a:solidFill>
            <a:srgbClr val="B71727"/>
          </a:solidFill>
        </p:spPr>
        <p:txBody>
          <a:bodyPr wrap="square" lIns="0" tIns="0" rIns="0" bIns="0" rtlCol="0"/>
          <a:lstStyle/>
          <a:p>
            <a:endParaRPr dirty="0"/>
          </a:p>
        </p:txBody>
      </p:sp>
      <p:sp>
        <p:nvSpPr>
          <p:cNvPr id="365" name="bg object 365"/>
          <p:cNvSpPr/>
          <p:nvPr/>
        </p:nvSpPr>
        <p:spPr>
          <a:xfrm>
            <a:off x="8778342" y="7094461"/>
            <a:ext cx="6985" cy="6985"/>
          </a:xfrm>
          <a:custGeom>
            <a:avLst/>
            <a:gdLst/>
            <a:ahLst/>
            <a:cxnLst/>
            <a:rect l="l" t="t" r="r" b="b"/>
            <a:pathLst>
              <a:path w="6984" h="6984">
                <a:moveTo>
                  <a:pt x="5332" y="0"/>
                </a:moveTo>
                <a:lnTo>
                  <a:pt x="0" y="0"/>
                </a:lnTo>
                <a:lnTo>
                  <a:pt x="76" y="952"/>
                </a:lnTo>
                <a:lnTo>
                  <a:pt x="6564" y="6931"/>
                </a:lnTo>
                <a:lnTo>
                  <a:pt x="6680" y="2321"/>
                </a:lnTo>
                <a:lnTo>
                  <a:pt x="6767" y="1481"/>
                </a:lnTo>
                <a:lnTo>
                  <a:pt x="5180" y="952"/>
                </a:lnTo>
                <a:lnTo>
                  <a:pt x="5332" y="0"/>
                </a:lnTo>
                <a:close/>
              </a:path>
            </a:pathLst>
          </a:custGeom>
          <a:solidFill>
            <a:srgbClr val="B31725"/>
          </a:solidFill>
        </p:spPr>
        <p:txBody>
          <a:bodyPr wrap="square" lIns="0" tIns="0" rIns="0" bIns="0" rtlCol="0"/>
          <a:lstStyle/>
          <a:p>
            <a:endParaRPr dirty="0"/>
          </a:p>
        </p:txBody>
      </p:sp>
      <p:sp>
        <p:nvSpPr>
          <p:cNvPr id="366" name="bg object 366"/>
          <p:cNvSpPr/>
          <p:nvPr/>
        </p:nvSpPr>
        <p:spPr>
          <a:xfrm>
            <a:off x="8778342" y="7094461"/>
            <a:ext cx="6985" cy="6985"/>
          </a:xfrm>
          <a:custGeom>
            <a:avLst/>
            <a:gdLst/>
            <a:ahLst/>
            <a:cxnLst/>
            <a:rect l="l" t="t" r="r" b="b"/>
            <a:pathLst>
              <a:path w="6984" h="6984">
                <a:moveTo>
                  <a:pt x="5332" y="0"/>
                </a:moveTo>
                <a:lnTo>
                  <a:pt x="0" y="0"/>
                </a:lnTo>
                <a:lnTo>
                  <a:pt x="76" y="952"/>
                </a:lnTo>
                <a:lnTo>
                  <a:pt x="6564" y="6931"/>
                </a:lnTo>
                <a:lnTo>
                  <a:pt x="6680" y="2321"/>
                </a:lnTo>
                <a:lnTo>
                  <a:pt x="6767" y="1481"/>
                </a:lnTo>
                <a:lnTo>
                  <a:pt x="5180" y="952"/>
                </a:lnTo>
                <a:lnTo>
                  <a:pt x="5332" y="0"/>
                </a:lnTo>
                <a:close/>
              </a:path>
            </a:pathLst>
          </a:custGeom>
          <a:solidFill>
            <a:srgbClr val="AD1624"/>
          </a:solidFill>
        </p:spPr>
        <p:txBody>
          <a:bodyPr wrap="square" lIns="0" tIns="0" rIns="0" bIns="0" rtlCol="0"/>
          <a:lstStyle/>
          <a:p>
            <a:endParaRPr dirty="0"/>
          </a:p>
        </p:txBody>
      </p:sp>
      <p:sp>
        <p:nvSpPr>
          <p:cNvPr id="367" name="bg object 367"/>
          <p:cNvSpPr/>
          <p:nvPr/>
        </p:nvSpPr>
        <p:spPr>
          <a:xfrm>
            <a:off x="8778342" y="7094461"/>
            <a:ext cx="6985" cy="6985"/>
          </a:xfrm>
          <a:custGeom>
            <a:avLst/>
            <a:gdLst/>
            <a:ahLst/>
            <a:cxnLst/>
            <a:rect l="l" t="t" r="r" b="b"/>
            <a:pathLst>
              <a:path w="6984" h="6984">
                <a:moveTo>
                  <a:pt x="5332" y="0"/>
                </a:moveTo>
                <a:lnTo>
                  <a:pt x="0" y="0"/>
                </a:lnTo>
                <a:lnTo>
                  <a:pt x="76" y="952"/>
                </a:lnTo>
                <a:lnTo>
                  <a:pt x="6564" y="6931"/>
                </a:lnTo>
                <a:lnTo>
                  <a:pt x="6680" y="2321"/>
                </a:lnTo>
                <a:lnTo>
                  <a:pt x="6767" y="1481"/>
                </a:lnTo>
                <a:lnTo>
                  <a:pt x="5180" y="952"/>
                </a:lnTo>
                <a:lnTo>
                  <a:pt x="5332" y="0"/>
                </a:lnTo>
                <a:close/>
              </a:path>
            </a:pathLst>
          </a:custGeom>
          <a:solidFill>
            <a:srgbClr val="A91523"/>
          </a:solidFill>
        </p:spPr>
        <p:txBody>
          <a:bodyPr wrap="square" lIns="0" tIns="0" rIns="0" bIns="0" rtlCol="0"/>
          <a:lstStyle/>
          <a:p>
            <a:endParaRPr dirty="0"/>
          </a:p>
        </p:txBody>
      </p:sp>
      <p:sp>
        <p:nvSpPr>
          <p:cNvPr id="368" name="bg object 368"/>
          <p:cNvSpPr/>
          <p:nvPr/>
        </p:nvSpPr>
        <p:spPr>
          <a:xfrm>
            <a:off x="8778342" y="7094461"/>
            <a:ext cx="6985" cy="6985"/>
          </a:xfrm>
          <a:custGeom>
            <a:avLst/>
            <a:gdLst/>
            <a:ahLst/>
            <a:cxnLst/>
            <a:rect l="l" t="t" r="r" b="b"/>
            <a:pathLst>
              <a:path w="6984" h="6984">
                <a:moveTo>
                  <a:pt x="0" y="0"/>
                </a:moveTo>
                <a:lnTo>
                  <a:pt x="6564" y="6931"/>
                </a:lnTo>
                <a:lnTo>
                  <a:pt x="6680" y="2321"/>
                </a:lnTo>
                <a:lnTo>
                  <a:pt x="6767" y="1481"/>
                </a:lnTo>
                <a:lnTo>
                  <a:pt x="5180" y="952"/>
                </a:lnTo>
                <a:lnTo>
                  <a:pt x="5321" y="22"/>
                </a:lnTo>
                <a:lnTo>
                  <a:pt x="0" y="0"/>
                </a:lnTo>
                <a:close/>
              </a:path>
            </a:pathLst>
          </a:custGeom>
          <a:solidFill>
            <a:srgbClr val="A31522"/>
          </a:solidFill>
        </p:spPr>
        <p:txBody>
          <a:bodyPr wrap="square" lIns="0" tIns="0" rIns="0" bIns="0" rtlCol="0"/>
          <a:lstStyle/>
          <a:p>
            <a:endParaRPr dirty="0"/>
          </a:p>
        </p:txBody>
      </p:sp>
      <p:sp>
        <p:nvSpPr>
          <p:cNvPr id="369" name="bg object 369"/>
          <p:cNvSpPr/>
          <p:nvPr/>
        </p:nvSpPr>
        <p:spPr>
          <a:xfrm>
            <a:off x="8778347" y="7094461"/>
            <a:ext cx="6985" cy="6985"/>
          </a:xfrm>
          <a:custGeom>
            <a:avLst/>
            <a:gdLst/>
            <a:ahLst/>
            <a:cxnLst/>
            <a:rect l="l" t="t" r="r" b="b"/>
            <a:pathLst>
              <a:path w="6984" h="6984">
                <a:moveTo>
                  <a:pt x="5082" y="0"/>
                </a:moveTo>
                <a:lnTo>
                  <a:pt x="0" y="0"/>
                </a:lnTo>
                <a:lnTo>
                  <a:pt x="67" y="952"/>
                </a:lnTo>
                <a:lnTo>
                  <a:pt x="6559" y="6931"/>
                </a:lnTo>
                <a:lnTo>
                  <a:pt x="6629" y="2931"/>
                </a:lnTo>
                <a:lnTo>
                  <a:pt x="6762" y="1493"/>
                </a:lnTo>
                <a:lnTo>
                  <a:pt x="5174" y="952"/>
                </a:lnTo>
                <a:lnTo>
                  <a:pt x="5292" y="217"/>
                </a:lnTo>
                <a:lnTo>
                  <a:pt x="5082" y="0"/>
                </a:lnTo>
                <a:close/>
              </a:path>
            </a:pathLst>
          </a:custGeom>
          <a:solidFill>
            <a:srgbClr val="9F1421"/>
          </a:solidFill>
        </p:spPr>
        <p:txBody>
          <a:bodyPr wrap="square" lIns="0" tIns="0" rIns="0" bIns="0" rtlCol="0"/>
          <a:lstStyle/>
          <a:p>
            <a:endParaRPr dirty="0"/>
          </a:p>
        </p:txBody>
      </p:sp>
      <p:sp>
        <p:nvSpPr>
          <p:cNvPr id="370" name="bg object 370"/>
          <p:cNvSpPr/>
          <p:nvPr/>
        </p:nvSpPr>
        <p:spPr>
          <a:xfrm>
            <a:off x="8778342" y="7094461"/>
            <a:ext cx="6985" cy="6985"/>
          </a:xfrm>
          <a:custGeom>
            <a:avLst/>
            <a:gdLst/>
            <a:ahLst/>
            <a:cxnLst/>
            <a:rect l="l" t="t" r="r" b="b"/>
            <a:pathLst>
              <a:path w="6984" h="6984">
                <a:moveTo>
                  <a:pt x="0" y="0"/>
                </a:moveTo>
                <a:lnTo>
                  <a:pt x="6564" y="6931"/>
                </a:lnTo>
                <a:lnTo>
                  <a:pt x="6642" y="2931"/>
                </a:lnTo>
                <a:lnTo>
                  <a:pt x="6758" y="1673"/>
                </a:lnTo>
                <a:lnTo>
                  <a:pt x="6197" y="1673"/>
                </a:lnTo>
                <a:lnTo>
                  <a:pt x="5795" y="1157"/>
                </a:lnTo>
                <a:lnTo>
                  <a:pt x="5180" y="952"/>
                </a:lnTo>
                <a:lnTo>
                  <a:pt x="5169" y="353"/>
                </a:lnTo>
                <a:lnTo>
                  <a:pt x="4902" y="10"/>
                </a:lnTo>
                <a:lnTo>
                  <a:pt x="0" y="0"/>
                </a:lnTo>
                <a:close/>
              </a:path>
              <a:path w="6984" h="6984">
                <a:moveTo>
                  <a:pt x="6692" y="1521"/>
                </a:moveTo>
                <a:lnTo>
                  <a:pt x="6197" y="1673"/>
                </a:lnTo>
                <a:lnTo>
                  <a:pt x="6758" y="1673"/>
                </a:lnTo>
                <a:lnTo>
                  <a:pt x="6692" y="1521"/>
                </a:lnTo>
                <a:close/>
              </a:path>
            </a:pathLst>
          </a:custGeom>
          <a:solidFill>
            <a:srgbClr val="9B1320"/>
          </a:solidFill>
        </p:spPr>
        <p:txBody>
          <a:bodyPr wrap="square" lIns="0" tIns="0" rIns="0" bIns="0" rtlCol="0"/>
          <a:lstStyle/>
          <a:p>
            <a:endParaRPr dirty="0"/>
          </a:p>
        </p:txBody>
      </p:sp>
      <p:sp>
        <p:nvSpPr>
          <p:cNvPr id="371" name="bg object 371"/>
          <p:cNvSpPr/>
          <p:nvPr/>
        </p:nvSpPr>
        <p:spPr>
          <a:xfrm>
            <a:off x="8778342" y="7094461"/>
            <a:ext cx="6985" cy="6985"/>
          </a:xfrm>
          <a:custGeom>
            <a:avLst/>
            <a:gdLst/>
            <a:ahLst/>
            <a:cxnLst/>
            <a:rect l="l" t="t" r="r" b="b"/>
            <a:pathLst>
              <a:path w="6984" h="6984">
                <a:moveTo>
                  <a:pt x="4687" y="0"/>
                </a:moveTo>
                <a:lnTo>
                  <a:pt x="0" y="0"/>
                </a:lnTo>
                <a:lnTo>
                  <a:pt x="61" y="810"/>
                </a:lnTo>
                <a:lnTo>
                  <a:pt x="6564" y="6931"/>
                </a:lnTo>
                <a:lnTo>
                  <a:pt x="6642" y="2931"/>
                </a:lnTo>
                <a:lnTo>
                  <a:pt x="6739" y="1877"/>
                </a:lnTo>
                <a:lnTo>
                  <a:pt x="6337" y="1877"/>
                </a:lnTo>
                <a:lnTo>
                  <a:pt x="5342" y="1006"/>
                </a:lnTo>
                <a:lnTo>
                  <a:pt x="5180" y="952"/>
                </a:lnTo>
                <a:lnTo>
                  <a:pt x="4687" y="0"/>
                </a:lnTo>
                <a:close/>
              </a:path>
              <a:path w="6984" h="6984">
                <a:moveTo>
                  <a:pt x="6743" y="1546"/>
                </a:moveTo>
                <a:lnTo>
                  <a:pt x="6667" y="1724"/>
                </a:lnTo>
                <a:lnTo>
                  <a:pt x="6337" y="1877"/>
                </a:lnTo>
                <a:lnTo>
                  <a:pt x="6739" y="1877"/>
                </a:lnTo>
                <a:lnTo>
                  <a:pt x="6743" y="1546"/>
                </a:lnTo>
                <a:close/>
              </a:path>
            </a:pathLst>
          </a:custGeom>
          <a:solidFill>
            <a:srgbClr val="95131F"/>
          </a:solidFill>
        </p:spPr>
        <p:txBody>
          <a:bodyPr wrap="square" lIns="0" tIns="0" rIns="0" bIns="0" rtlCol="0"/>
          <a:lstStyle/>
          <a:p>
            <a:endParaRPr dirty="0"/>
          </a:p>
        </p:txBody>
      </p:sp>
      <p:sp>
        <p:nvSpPr>
          <p:cNvPr id="372" name="bg object 372"/>
          <p:cNvSpPr/>
          <p:nvPr/>
        </p:nvSpPr>
        <p:spPr>
          <a:xfrm>
            <a:off x="8778346" y="7094461"/>
            <a:ext cx="6985" cy="6985"/>
          </a:xfrm>
          <a:custGeom>
            <a:avLst/>
            <a:gdLst/>
            <a:ahLst/>
            <a:cxnLst/>
            <a:rect l="l" t="t" r="r" b="b"/>
            <a:pathLst>
              <a:path w="6984" h="6984">
                <a:moveTo>
                  <a:pt x="4458" y="0"/>
                </a:moveTo>
                <a:lnTo>
                  <a:pt x="0" y="0"/>
                </a:lnTo>
                <a:lnTo>
                  <a:pt x="84" y="1140"/>
                </a:lnTo>
                <a:lnTo>
                  <a:pt x="6560" y="6931"/>
                </a:lnTo>
                <a:lnTo>
                  <a:pt x="6629" y="2931"/>
                </a:lnTo>
                <a:lnTo>
                  <a:pt x="6708" y="2080"/>
                </a:lnTo>
                <a:lnTo>
                  <a:pt x="6337" y="2080"/>
                </a:lnTo>
                <a:lnTo>
                  <a:pt x="5029" y="1140"/>
                </a:lnTo>
                <a:lnTo>
                  <a:pt x="4458" y="0"/>
                </a:lnTo>
                <a:close/>
              </a:path>
              <a:path w="6984" h="6984">
                <a:moveTo>
                  <a:pt x="6756" y="1559"/>
                </a:moveTo>
                <a:lnTo>
                  <a:pt x="6680" y="1915"/>
                </a:lnTo>
                <a:lnTo>
                  <a:pt x="6337" y="2080"/>
                </a:lnTo>
                <a:lnTo>
                  <a:pt x="6708" y="2080"/>
                </a:lnTo>
                <a:lnTo>
                  <a:pt x="6756" y="1559"/>
                </a:lnTo>
                <a:close/>
              </a:path>
            </a:pathLst>
          </a:custGeom>
          <a:solidFill>
            <a:srgbClr val="92131F"/>
          </a:solidFill>
        </p:spPr>
        <p:txBody>
          <a:bodyPr wrap="square" lIns="0" tIns="0" rIns="0" bIns="0" rtlCol="0"/>
          <a:lstStyle/>
          <a:p>
            <a:endParaRPr dirty="0"/>
          </a:p>
        </p:txBody>
      </p:sp>
      <p:sp>
        <p:nvSpPr>
          <p:cNvPr id="373" name="bg object 373"/>
          <p:cNvSpPr/>
          <p:nvPr/>
        </p:nvSpPr>
        <p:spPr>
          <a:xfrm>
            <a:off x="8778346" y="7094461"/>
            <a:ext cx="6985" cy="6985"/>
          </a:xfrm>
          <a:custGeom>
            <a:avLst/>
            <a:gdLst/>
            <a:ahLst/>
            <a:cxnLst/>
            <a:rect l="l" t="t" r="r" b="b"/>
            <a:pathLst>
              <a:path w="6984" h="6984">
                <a:moveTo>
                  <a:pt x="4242" y="0"/>
                </a:moveTo>
                <a:lnTo>
                  <a:pt x="0" y="0"/>
                </a:lnTo>
                <a:lnTo>
                  <a:pt x="88" y="1191"/>
                </a:lnTo>
                <a:lnTo>
                  <a:pt x="6560" y="6931"/>
                </a:lnTo>
                <a:lnTo>
                  <a:pt x="6629" y="2931"/>
                </a:lnTo>
                <a:lnTo>
                  <a:pt x="6688" y="2296"/>
                </a:lnTo>
                <a:lnTo>
                  <a:pt x="6286" y="2296"/>
                </a:lnTo>
                <a:lnTo>
                  <a:pt x="4775" y="1305"/>
                </a:lnTo>
                <a:lnTo>
                  <a:pt x="4242" y="0"/>
                </a:lnTo>
                <a:close/>
              </a:path>
              <a:path w="6984" h="6984">
                <a:moveTo>
                  <a:pt x="6756" y="1572"/>
                </a:moveTo>
                <a:lnTo>
                  <a:pt x="6629" y="2181"/>
                </a:lnTo>
                <a:lnTo>
                  <a:pt x="6286" y="2296"/>
                </a:lnTo>
                <a:lnTo>
                  <a:pt x="6688" y="2296"/>
                </a:lnTo>
                <a:lnTo>
                  <a:pt x="6756" y="1572"/>
                </a:lnTo>
                <a:close/>
              </a:path>
            </a:pathLst>
          </a:custGeom>
          <a:solidFill>
            <a:srgbClr val="8D131E"/>
          </a:solidFill>
        </p:spPr>
        <p:txBody>
          <a:bodyPr wrap="square" lIns="0" tIns="0" rIns="0" bIns="0" rtlCol="0"/>
          <a:lstStyle/>
          <a:p>
            <a:endParaRPr dirty="0"/>
          </a:p>
        </p:txBody>
      </p:sp>
      <p:sp>
        <p:nvSpPr>
          <p:cNvPr id="374" name="bg object 374"/>
          <p:cNvSpPr/>
          <p:nvPr/>
        </p:nvSpPr>
        <p:spPr>
          <a:xfrm>
            <a:off x="8778346" y="7094461"/>
            <a:ext cx="6985" cy="6985"/>
          </a:xfrm>
          <a:custGeom>
            <a:avLst/>
            <a:gdLst/>
            <a:ahLst/>
            <a:cxnLst/>
            <a:rect l="l" t="t" r="r" b="b"/>
            <a:pathLst>
              <a:path w="6984" h="6984">
                <a:moveTo>
                  <a:pt x="3976" y="0"/>
                </a:moveTo>
                <a:lnTo>
                  <a:pt x="0" y="0"/>
                </a:lnTo>
                <a:lnTo>
                  <a:pt x="88" y="1191"/>
                </a:lnTo>
                <a:lnTo>
                  <a:pt x="6560" y="6931"/>
                </a:lnTo>
                <a:lnTo>
                  <a:pt x="6677" y="2512"/>
                </a:lnTo>
                <a:lnTo>
                  <a:pt x="6184" y="2512"/>
                </a:lnTo>
                <a:lnTo>
                  <a:pt x="4635" y="1559"/>
                </a:lnTo>
                <a:lnTo>
                  <a:pt x="3976" y="0"/>
                </a:lnTo>
                <a:close/>
              </a:path>
              <a:path w="6984" h="6984">
                <a:moveTo>
                  <a:pt x="6756" y="1572"/>
                </a:moveTo>
                <a:lnTo>
                  <a:pt x="6603" y="2473"/>
                </a:lnTo>
                <a:lnTo>
                  <a:pt x="6184" y="2512"/>
                </a:lnTo>
                <a:lnTo>
                  <a:pt x="6677" y="2512"/>
                </a:lnTo>
                <a:lnTo>
                  <a:pt x="6756" y="1572"/>
                </a:lnTo>
                <a:close/>
              </a:path>
            </a:pathLst>
          </a:custGeom>
          <a:solidFill>
            <a:srgbClr val="87121D"/>
          </a:solidFill>
        </p:spPr>
        <p:txBody>
          <a:bodyPr wrap="square" lIns="0" tIns="0" rIns="0" bIns="0" rtlCol="0"/>
          <a:lstStyle/>
          <a:p>
            <a:endParaRPr dirty="0"/>
          </a:p>
        </p:txBody>
      </p:sp>
      <p:sp>
        <p:nvSpPr>
          <p:cNvPr id="375" name="bg object 375"/>
          <p:cNvSpPr/>
          <p:nvPr/>
        </p:nvSpPr>
        <p:spPr>
          <a:xfrm>
            <a:off x="8778345" y="7094461"/>
            <a:ext cx="6985" cy="6985"/>
          </a:xfrm>
          <a:custGeom>
            <a:avLst/>
            <a:gdLst/>
            <a:ahLst/>
            <a:cxnLst/>
            <a:rect l="l" t="t" r="r" b="b"/>
            <a:pathLst>
              <a:path w="6984" h="6984">
                <a:moveTo>
                  <a:pt x="3709" y="0"/>
                </a:moveTo>
                <a:lnTo>
                  <a:pt x="0" y="0"/>
                </a:lnTo>
                <a:lnTo>
                  <a:pt x="101" y="1191"/>
                </a:lnTo>
                <a:lnTo>
                  <a:pt x="6561" y="6931"/>
                </a:lnTo>
                <a:lnTo>
                  <a:pt x="6642" y="2956"/>
                </a:lnTo>
                <a:lnTo>
                  <a:pt x="6261" y="2956"/>
                </a:lnTo>
                <a:lnTo>
                  <a:pt x="4305" y="1737"/>
                </a:lnTo>
                <a:lnTo>
                  <a:pt x="3709" y="0"/>
                </a:lnTo>
                <a:close/>
              </a:path>
              <a:path w="6984" h="6984">
                <a:moveTo>
                  <a:pt x="6756" y="1572"/>
                </a:moveTo>
                <a:lnTo>
                  <a:pt x="6603" y="2702"/>
                </a:lnTo>
                <a:lnTo>
                  <a:pt x="6261" y="2956"/>
                </a:lnTo>
                <a:lnTo>
                  <a:pt x="6642" y="2956"/>
                </a:lnTo>
                <a:lnTo>
                  <a:pt x="6756" y="1572"/>
                </a:lnTo>
                <a:close/>
              </a:path>
            </a:pathLst>
          </a:custGeom>
          <a:solidFill>
            <a:srgbClr val="84111C"/>
          </a:solidFill>
        </p:spPr>
        <p:txBody>
          <a:bodyPr wrap="square" lIns="0" tIns="0" rIns="0" bIns="0" rtlCol="0"/>
          <a:lstStyle/>
          <a:p>
            <a:endParaRPr dirty="0"/>
          </a:p>
        </p:txBody>
      </p:sp>
      <p:sp>
        <p:nvSpPr>
          <p:cNvPr id="376" name="bg object 376"/>
          <p:cNvSpPr/>
          <p:nvPr/>
        </p:nvSpPr>
        <p:spPr>
          <a:xfrm>
            <a:off x="8778345" y="7094461"/>
            <a:ext cx="6985" cy="6985"/>
          </a:xfrm>
          <a:custGeom>
            <a:avLst/>
            <a:gdLst/>
            <a:ahLst/>
            <a:cxnLst/>
            <a:rect l="l" t="t" r="r" b="b"/>
            <a:pathLst>
              <a:path w="6984" h="6984">
                <a:moveTo>
                  <a:pt x="3366" y="0"/>
                </a:moveTo>
                <a:lnTo>
                  <a:pt x="0" y="0"/>
                </a:lnTo>
                <a:lnTo>
                  <a:pt x="88" y="1191"/>
                </a:lnTo>
                <a:lnTo>
                  <a:pt x="6561" y="6931"/>
                </a:lnTo>
                <a:lnTo>
                  <a:pt x="6630" y="3210"/>
                </a:lnTo>
                <a:lnTo>
                  <a:pt x="6235" y="3210"/>
                </a:lnTo>
                <a:lnTo>
                  <a:pt x="4025" y="2016"/>
                </a:lnTo>
                <a:lnTo>
                  <a:pt x="3366" y="0"/>
                </a:lnTo>
                <a:close/>
              </a:path>
              <a:path w="6984" h="6984">
                <a:moveTo>
                  <a:pt x="6756" y="1597"/>
                </a:moveTo>
                <a:lnTo>
                  <a:pt x="6578" y="3121"/>
                </a:lnTo>
                <a:lnTo>
                  <a:pt x="6235" y="3210"/>
                </a:lnTo>
                <a:lnTo>
                  <a:pt x="6630" y="3210"/>
                </a:lnTo>
                <a:lnTo>
                  <a:pt x="6756" y="1597"/>
                </a:lnTo>
                <a:close/>
              </a:path>
            </a:pathLst>
          </a:custGeom>
          <a:solidFill>
            <a:srgbClr val="7E111B"/>
          </a:solidFill>
        </p:spPr>
        <p:txBody>
          <a:bodyPr wrap="square" lIns="0" tIns="0" rIns="0" bIns="0" rtlCol="0"/>
          <a:lstStyle/>
          <a:p>
            <a:endParaRPr dirty="0"/>
          </a:p>
        </p:txBody>
      </p:sp>
      <p:sp>
        <p:nvSpPr>
          <p:cNvPr id="377" name="bg object 377"/>
          <p:cNvSpPr/>
          <p:nvPr/>
        </p:nvSpPr>
        <p:spPr>
          <a:xfrm>
            <a:off x="8778351" y="7094461"/>
            <a:ext cx="6985" cy="6985"/>
          </a:xfrm>
          <a:custGeom>
            <a:avLst/>
            <a:gdLst/>
            <a:ahLst/>
            <a:cxnLst/>
            <a:rect l="l" t="t" r="r" b="b"/>
            <a:pathLst>
              <a:path w="6984" h="6984">
                <a:moveTo>
                  <a:pt x="2921" y="0"/>
                </a:moveTo>
                <a:lnTo>
                  <a:pt x="0" y="0"/>
                </a:lnTo>
                <a:lnTo>
                  <a:pt x="88" y="1191"/>
                </a:lnTo>
                <a:lnTo>
                  <a:pt x="6556" y="6931"/>
                </a:lnTo>
                <a:lnTo>
                  <a:pt x="6599" y="3947"/>
                </a:lnTo>
                <a:lnTo>
                  <a:pt x="6235" y="3947"/>
                </a:lnTo>
                <a:lnTo>
                  <a:pt x="3556" y="2207"/>
                </a:lnTo>
                <a:lnTo>
                  <a:pt x="2921" y="0"/>
                </a:lnTo>
                <a:close/>
              </a:path>
              <a:path w="6984" h="6984">
                <a:moveTo>
                  <a:pt x="6617" y="3443"/>
                </a:moveTo>
                <a:lnTo>
                  <a:pt x="6235" y="3947"/>
                </a:lnTo>
                <a:lnTo>
                  <a:pt x="6599" y="3947"/>
                </a:lnTo>
                <a:lnTo>
                  <a:pt x="6617" y="3443"/>
                </a:lnTo>
                <a:close/>
              </a:path>
            </a:pathLst>
          </a:custGeom>
          <a:solidFill>
            <a:srgbClr val="79101A"/>
          </a:solidFill>
        </p:spPr>
        <p:txBody>
          <a:bodyPr wrap="square" lIns="0" tIns="0" rIns="0" bIns="0" rtlCol="0"/>
          <a:lstStyle/>
          <a:p>
            <a:endParaRPr dirty="0"/>
          </a:p>
        </p:txBody>
      </p:sp>
      <p:sp>
        <p:nvSpPr>
          <p:cNvPr id="378" name="bg object 378"/>
          <p:cNvSpPr/>
          <p:nvPr/>
        </p:nvSpPr>
        <p:spPr>
          <a:xfrm>
            <a:off x="9219552" y="7094461"/>
            <a:ext cx="7620" cy="6985"/>
          </a:xfrm>
          <a:custGeom>
            <a:avLst/>
            <a:gdLst/>
            <a:ahLst/>
            <a:cxnLst/>
            <a:rect l="l" t="t" r="r" b="b"/>
            <a:pathLst>
              <a:path w="7620" h="6984">
                <a:moveTo>
                  <a:pt x="7480" y="0"/>
                </a:moveTo>
                <a:lnTo>
                  <a:pt x="2159" y="0"/>
                </a:lnTo>
                <a:lnTo>
                  <a:pt x="2235" y="520"/>
                </a:lnTo>
                <a:lnTo>
                  <a:pt x="2336" y="1117"/>
                </a:lnTo>
                <a:lnTo>
                  <a:pt x="63" y="1676"/>
                </a:lnTo>
                <a:lnTo>
                  <a:pt x="76" y="2184"/>
                </a:lnTo>
                <a:lnTo>
                  <a:pt x="889" y="6934"/>
                </a:lnTo>
                <a:lnTo>
                  <a:pt x="2717" y="6604"/>
                </a:lnTo>
                <a:lnTo>
                  <a:pt x="4610" y="5664"/>
                </a:lnTo>
                <a:lnTo>
                  <a:pt x="5588" y="4635"/>
                </a:lnTo>
                <a:lnTo>
                  <a:pt x="6540" y="3632"/>
                </a:lnTo>
                <a:lnTo>
                  <a:pt x="6832" y="2997"/>
                </a:lnTo>
                <a:lnTo>
                  <a:pt x="7124" y="2273"/>
                </a:lnTo>
                <a:lnTo>
                  <a:pt x="7366" y="1676"/>
                </a:lnTo>
                <a:lnTo>
                  <a:pt x="7480" y="0"/>
                </a:lnTo>
                <a:close/>
              </a:path>
            </a:pathLst>
          </a:custGeom>
          <a:solidFill>
            <a:srgbClr val="F16F7B"/>
          </a:solidFill>
        </p:spPr>
        <p:txBody>
          <a:bodyPr wrap="square" lIns="0" tIns="0" rIns="0" bIns="0" rtlCol="0"/>
          <a:lstStyle/>
          <a:p>
            <a:endParaRPr dirty="0"/>
          </a:p>
        </p:txBody>
      </p:sp>
      <p:sp>
        <p:nvSpPr>
          <p:cNvPr id="379" name="bg object 379"/>
          <p:cNvSpPr/>
          <p:nvPr/>
        </p:nvSpPr>
        <p:spPr>
          <a:xfrm>
            <a:off x="9219551" y="7094461"/>
            <a:ext cx="7620" cy="6985"/>
          </a:xfrm>
          <a:custGeom>
            <a:avLst/>
            <a:gdLst/>
            <a:ahLst/>
            <a:cxnLst/>
            <a:rect l="l" t="t" r="r" b="b"/>
            <a:pathLst>
              <a:path w="7620" h="6984">
                <a:moveTo>
                  <a:pt x="7493" y="0"/>
                </a:moveTo>
                <a:lnTo>
                  <a:pt x="2266" y="0"/>
                </a:lnTo>
                <a:lnTo>
                  <a:pt x="2302" y="1129"/>
                </a:lnTo>
                <a:lnTo>
                  <a:pt x="76" y="1676"/>
                </a:lnTo>
                <a:lnTo>
                  <a:pt x="101" y="2266"/>
                </a:lnTo>
                <a:lnTo>
                  <a:pt x="898" y="6932"/>
                </a:lnTo>
                <a:lnTo>
                  <a:pt x="1711" y="6755"/>
                </a:lnTo>
                <a:lnTo>
                  <a:pt x="7401" y="1117"/>
                </a:lnTo>
                <a:lnTo>
                  <a:pt x="7493" y="0"/>
                </a:lnTo>
                <a:close/>
              </a:path>
              <a:path w="7620" h="6984">
                <a:moveTo>
                  <a:pt x="0" y="1663"/>
                </a:moveTo>
                <a:close/>
              </a:path>
            </a:pathLst>
          </a:custGeom>
          <a:solidFill>
            <a:srgbClr val="F16B78"/>
          </a:solidFill>
        </p:spPr>
        <p:txBody>
          <a:bodyPr wrap="square" lIns="0" tIns="0" rIns="0" bIns="0" rtlCol="0"/>
          <a:lstStyle/>
          <a:p>
            <a:endParaRPr dirty="0"/>
          </a:p>
        </p:txBody>
      </p:sp>
      <p:sp>
        <p:nvSpPr>
          <p:cNvPr id="380" name="bg object 380"/>
          <p:cNvSpPr/>
          <p:nvPr/>
        </p:nvSpPr>
        <p:spPr>
          <a:xfrm>
            <a:off x="9219551" y="7094461"/>
            <a:ext cx="7620" cy="6985"/>
          </a:xfrm>
          <a:custGeom>
            <a:avLst/>
            <a:gdLst/>
            <a:ahLst/>
            <a:cxnLst/>
            <a:rect l="l" t="t" r="r" b="b"/>
            <a:pathLst>
              <a:path w="7620" h="6984">
                <a:moveTo>
                  <a:pt x="7493" y="0"/>
                </a:moveTo>
                <a:lnTo>
                  <a:pt x="2343" y="0"/>
                </a:lnTo>
                <a:lnTo>
                  <a:pt x="2302" y="1129"/>
                </a:lnTo>
                <a:lnTo>
                  <a:pt x="76" y="1676"/>
                </a:lnTo>
                <a:lnTo>
                  <a:pt x="101" y="2266"/>
                </a:lnTo>
                <a:lnTo>
                  <a:pt x="898" y="6932"/>
                </a:lnTo>
                <a:lnTo>
                  <a:pt x="1711" y="6755"/>
                </a:lnTo>
                <a:lnTo>
                  <a:pt x="7401" y="1117"/>
                </a:lnTo>
                <a:lnTo>
                  <a:pt x="7493" y="0"/>
                </a:lnTo>
                <a:close/>
              </a:path>
              <a:path w="7620" h="6984">
                <a:moveTo>
                  <a:pt x="0" y="1663"/>
                </a:moveTo>
                <a:close/>
              </a:path>
            </a:pathLst>
          </a:custGeom>
          <a:solidFill>
            <a:srgbClr val="F06673"/>
          </a:solidFill>
        </p:spPr>
        <p:txBody>
          <a:bodyPr wrap="square" lIns="0" tIns="0" rIns="0" bIns="0" rtlCol="0"/>
          <a:lstStyle/>
          <a:p>
            <a:endParaRPr dirty="0"/>
          </a:p>
        </p:txBody>
      </p:sp>
      <p:sp>
        <p:nvSpPr>
          <p:cNvPr id="381" name="bg object 381"/>
          <p:cNvSpPr/>
          <p:nvPr/>
        </p:nvSpPr>
        <p:spPr>
          <a:xfrm>
            <a:off x="9219551" y="7094461"/>
            <a:ext cx="7620" cy="6985"/>
          </a:xfrm>
          <a:custGeom>
            <a:avLst/>
            <a:gdLst/>
            <a:ahLst/>
            <a:cxnLst/>
            <a:rect l="l" t="t" r="r" b="b"/>
            <a:pathLst>
              <a:path w="7620" h="6984">
                <a:moveTo>
                  <a:pt x="7493" y="0"/>
                </a:moveTo>
                <a:lnTo>
                  <a:pt x="2419" y="0"/>
                </a:lnTo>
                <a:lnTo>
                  <a:pt x="2302" y="1129"/>
                </a:lnTo>
                <a:lnTo>
                  <a:pt x="76" y="1676"/>
                </a:lnTo>
                <a:lnTo>
                  <a:pt x="101" y="2266"/>
                </a:lnTo>
                <a:lnTo>
                  <a:pt x="898" y="6932"/>
                </a:lnTo>
                <a:lnTo>
                  <a:pt x="1711" y="6755"/>
                </a:lnTo>
                <a:lnTo>
                  <a:pt x="7401" y="1117"/>
                </a:lnTo>
                <a:lnTo>
                  <a:pt x="7493" y="0"/>
                </a:lnTo>
                <a:close/>
              </a:path>
              <a:path w="7620" h="6984">
                <a:moveTo>
                  <a:pt x="0" y="1663"/>
                </a:moveTo>
                <a:close/>
              </a:path>
            </a:pathLst>
          </a:custGeom>
          <a:solidFill>
            <a:srgbClr val="F0606D"/>
          </a:solidFill>
        </p:spPr>
        <p:txBody>
          <a:bodyPr wrap="square" lIns="0" tIns="0" rIns="0" bIns="0" rtlCol="0"/>
          <a:lstStyle/>
          <a:p>
            <a:endParaRPr dirty="0"/>
          </a:p>
        </p:txBody>
      </p:sp>
      <p:sp>
        <p:nvSpPr>
          <p:cNvPr id="382" name="bg object 382"/>
          <p:cNvSpPr/>
          <p:nvPr/>
        </p:nvSpPr>
        <p:spPr>
          <a:xfrm>
            <a:off x="9219551" y="7094461"/>
            <a:ext cx="7620" cy="6985"/>
          </a:xfrm>
          <a:custGeom>
            <a:avLst/>
            <a:gdLst/>
            <a:ahLst/>
            <a:cxnLst/>
            <a:rect l="l" t="t" r="r" b="b"/>
            <a:pathLst>
              <a:path w="7620" h="6984">
                <a:moveTo>
                  <a:pt x="7493" y="0"/>
                </a:moveTo>
                <a:lnTo>
                  <a:pt x="2495" y="0"/>
                </a:lnTo>
                <a:lnTo>
                  <a:pt x="2192" y="133"/>
                </a:lnTo>
                <a:lnTo>
                  <a:pt x="2302" y="1129"/>
                </a:lnTo>
                <a:lnTo>
                  <a:pt x="76" y="1676"/>
                </a:lnTo>
                <a:lnTo>
                  <a:pt x="101" y="2266"/>
                </a:lnTo>
                <a:lnTo>
                  <a:pt x="898" y="6932"/>
                </a:lnTo>
                <a:lnTo>
                  <a:pt x="1711" y="6755"/>
                </a:lnTo>
                <a:lnTo>
                  <a:pt x="7401" y="1117"/>
                </a:lnTo>
                <a:lnTo>
                  <a:pt x="7493" y="0"/>
                </a:lnTo>
                <a:close/>
              </a:path>
              <a:path w="7620" h="6984">
                <a:moveTo>
                  <a:pt x="0" y="1663"/>
                </a:moveTo>
                <a:close/>
              </a:path>
            </a:pathLst>
          </a:custGeom>
          <a:solidFill>
            <a:srgbClr val="EF5B69"/>
          </a:solidFill>
        </p:spPr>
        <p:txBody>
          <a:bodyPr wrap="square" lIns="0" tIns="0" rIns="0" bIns="0" rtlCol="0"/>
          <a:lstStyle/>
          <a:p>
            <a:endParaRPr dirty="0"/>
          </a:p>
        </p:txBody>
      </p:sp>
      <p:sp>
        <p:nvSpPr>
          <p:cNvPr id="383" name="bg object 383"/>
          <p:cNvSpPr/>
          <p:nvPr/>
        </p:nvSpPr>
        <p:spPr>
          <a:xfrm>
            <a:off x="9219551" y="7094461"/>
            <a:ext cx="7620" cy="6985"/>
          </a:xfrm>
          <a:custGeom>
            <a:avLst/>
            <a:gdLst/>
            <a:ahLst/>
            <a:cxnLst/>
            <a:rect l="l" t="t" r="r" b="b"/>
            <a:pathLst>
              <a:path w="7620" h="6984">
                <a:moveTo>
                  <a:pt x="7493" y="0"/>
                </a:moveTo>
                <a:lnTo>
                  <a:pt x="2572" y="0"/>
                </a:lnTo>
                <a:lnTo>
                  <a:pt x="2198" y="168"/>
                </a:lnTo>
                <a:lnTo>
                  <a:pt x="2302" y="1129"/>
                </a:lnTo>
                <a:lnTo>
                  <a:pt x="76" y="1676"/>
                </a:lnTo>
                <a:lnTo>
                  <a:pt x="101" y="2266"/>
                </a:lnTo>
                <a:lnTo>
                  <a:pt x="898" y="6932"/>
                </a:lnTo>
                <a:lnTo>
                  <a:pt x="1711" y="6755"/>
                </a:lnTo>
                <a:lnTo>
                  <a:pt x="7401" y="1117"/>
                </a:lnTo>
                <a:lnTo>
                  <a:pt x="7493" y="0"/>
                </a:lnTo>
                <a:close/>
              </a:path>
              <a:path w="7620" h="6984">
                <a:moveTo>
                  <a:pt x="0" y="1663"/>
                </a:moveTo>
                <a:close/>
              </a:path>
            </a:pathLst>
          </a:custGeom>
          <a:solidFill>
            <a:srgbClr val="EF5462"/>
          </a:solidFill>
        </p:spPr>
        <p:txBody>
          <a:bodyPr wrap="square" lIns="0" tIns="0" rIns="0" bIns="0" rtlCol="0"/>
          <a:lstStyle/>
          <a:p>
            <a:endParaRPr dirty="0"/>
          </a:p>
        </p:txBody>
      </p:sp>
      <p:sp>
        <p:nvSpPr>
          <p:cNvPr id="384" name="bg object 384"/>
          <p:cNvSpPr/>
          <p:nvPr/>
        </p:nvSpPr>
        <p:spPr>
          <a:xfrm>
            <a:off x="9219551" y="7094461"/>
            <a:ext cx="7620" cy="6985"/>
          </a:xfrm>
          <a:custGeom>
            <a:avLst/>
            <a:gdLst/>
            <a:ahLst/>
            <a:cxnLst/>
            <a:rect l="l" t="t" r="r" b="b"/>
            <a:pathLst>
              <a:path w="7620" h="6984">
                <a:moveTo>
                  <a:pt x="7493" y="0"/>
                </a:moveTo>
                <a:lnTo>
                  <a:pt x="2648" y="0"/>
                </a:lnTo>
                <a:lnTo>
                  <a:pt x="2511" y="87"/>
                </a:lnTo>
                <a:lnTo>
                  <a:pt x="2202" y="195"/>
                </a:lnTo>
                <a:lnTo>
                  <a:pt x="2302" y="1129"/>
                </a:lnTo>
                <a:lnTo>
                  <a:pt x="76" y="1676"/>
                </a:lnTo>
                <a:lnTo>
                  <a:pt x="101" y="2266"/>
                </a:lnTo>
                <a:lnTo>
                  <a:pt x="898" y="6932"/>
                </a:lnTo>
                <a:lnTo>
                  <a:pt x="1711" y="6755"/>
                </a:lnTo>
                <a:lnTo>
                  <a:pt x="2473" y="6513"/>
                </a:lnTo>
                <a:lnTo>
                  <a:pt x="7401" y="1117"/>
                </a:lnTo>
                <a:lnTo>
                  <a:pt x="7493" y="0"/>
                </a:lnTo>
                <a:close/>
              </a:path>
              <a:path w="7620" h="6984">
                <a:moveTo>
                  <a:pt x="0" y="1663"/>
                </a:moveTo>
                <a:close/>
              </a:path>
            </a:pathLst>
          </a:custGeom>
          <a:solidFill>
            <a:srgbClr val="EE4E5D"/>
          </a:solidFill>
        </p:spPr>
        <p:txBody>
          <a:bodyPr wrap="square" lIns="0" tIns="0" rIns="0" bIns="0" rtlCol="0"/>
          <a:lstStyle/>
          <a:p>
            <a:endParaRPr dirty="0"/>
          </a:p>
        </p:txBody>
      </p:sp>
      <p:sp>
        <p:nvSpPr>
          <p:cNvPr id="385" name="bg object 385"/>
          <p:cNvSpPr/>
          <p:nvPr/>
        </p:nvSpPr>
        <p:spPr>
          <a:xfrm>
            <a:off x="9219551" y="7094461"/>
            <a:ext cx="7620" cy="6985"/>
          </a:xfrm>
          <a:custGeom>
            <a:avLst/>
            <a:gdLst/>
            <a:ahLst/>
            <a:cxnLst/>
            <a:rect l="l" t="t" r="r" b="b"/>
            <a:pathLst>
              <a:path w="7620" h="6984">
                <a:moveTo>
                  <a:pt x="7493" y="0"/>
                </a:moveTo>
                <a:lnTo>
                  <a:pt x="2725" y="0"/>
                </a:lnTo>
                <a:lnTo>
                  <a:pt x="2422" y="176"/>
                </a:lnTo>
                <a:lnTo>
                  <a:pt x="2302" y="1129"/>
                </a:lnTo>
                <a:lnTo>
                  <a:pt x="76" y="1676"/>
                </a:lnTo>
                <a:lnTo>
                  <a:pt x="101" y="2266"/>
                </a:lnTo>
                <a:lnTo>
                  <a:pt x="898" y="6932"/>
                </a:lnTo>
                <a:lnTo>
                  <a:pt x="1711" y="6755"/>
                </a:lnTo>
                <a:lnTo>
                  <a:pt x="7401" y="1117"/>
                </a:lnTo>
                <a:lnTo>
                  <a:pt x="7493" y="0"/>
                </a:lnTo>
                <a:close/>
              </a:path>
              <a:path w="7620" h="6984">
                <a:moveTo>
                  <a:pt x="0" y="1663"/>
                </a:moveTo>
                <a:close/>
              </a:path>
            </a:pathLst>
          </a:custGeom>
          <a:solidFill>
            <a:srgbClr val="ED4554"/>
          </a:solidFill>
        </p:spPr>
        <p:txBody>
          <a:bodyPr wrap="square" lIns="0" tIns="0" rIns="0" bIns="0" rtlCol="0"/>
          <a:lstStyle/>
          <a:p>
            <a:endParaRPr dirty="0"/>
          </a:p>
        </p:txBody>
      </p:sp>
      <p:sp>
        <p:nvSpPr>
          <p:cNvPr id="386" name="bg object 386"/>
          <p:cNvSpPr/>
          <p:nvPr/>
        </p:nvSpPr>
        <p:spPr>
          <a:xfrm>
            <a:off x="9219551" y="7094461"/>
            <a:ext cx="7620" cy="6985"/>
          </a:xfrm>
          <a:custGeom>
            <a:avLst/>
            <a:gdLst/>
            <a:ahLst/>
            <a:cxnLst/>
            <a:rect l="l" t="t" r="r" b="b"/>
            <a:pathLst>
              <a:path w="7620" h="6984">
                <a:moveTo>
                  <a:pt x="7493" y="0"/>
                </a:moveTo>
                <a:lnTo>
                  <a:pt x="2852" y="0"/>
                </a:lnTo>
                <a:lnTo>
                  <a:pt x="2536" y="240"/>
                </a:lnTo>
                <a:lnTo>
                  <a:pt x="2215" y="274"/>
                </a:lnTo>
                <a:lnTo>
                  <a:pt x="2302" y="1129"/>
                </a:lnTo>
                <a:lnTo>
                  <a:pt x="76" y="1676"/>
                </a:lnTo>
                <a:lnTo>
                  <a:pt x="101" y="2266"/>
                </a:lnTo>
                <a:lnTo>
                  <a:pt x="898" y="6932"/>
                </a:lnTo>
                <a:lnTo>
                  <a:pt x="1711" y="6755"/>
                </a:lnTo>
                <a:lnTo>
                  <a:pt x="2473" y="6513"/>
                </a:lnTo>
                <a:lnTo>
                  <a:pt x="7401" y="1117"/>
                </a:lnTo>
                <a:lnTo>
                  <a:pt x="7493" y="0"/>
                </a:lnTo>
                <a:close/>
              </a:path>
              <a:path w="7620" h="6984">
                <a:moveTo>
                  <a:pt x="0" y="1663"/>
                </a:moveTo>
                <a:close/>
              </a:path>
            </a:pathLst>
          </a:custGeom>
          <a:solidFill>
            <a:srgbClr val="EC394A"/>
          </a:solidFill>
        </p:spPr>
        <p:txBody>
          <a:bodyPr wrap="square" lIns="0" tIns="0" rIns="0" bIns="0" rtlCol="0"/>
          <a:lstStyle/>
          <a:p>
            <a:endParaRPr dirty="0"/>
          </a:p>
        </p:txBody>
      </p:sp>
      <p:sp>
        <p:nvSpPr>
          <p:cNvPr id="387" name="bg object 387"/>
          <p:cNvSpPr/>
          <p:nvPr/>
        </p:nvSpPr>
        <p:spPr>
          <a:xfrm>
            <a:off x="9219551" y="7094461"/>
            <a:ext cx="7620" cy="6985"/>
          </a:xfrm>
          <a:custGeom>
            <a:avLst/>
            <a:gdLst/>
            <a:ahLst/>
            <a:cxnLst/>
            <a:rect l="l" t="t" r="r" b="b"/>
            <a:pathLst>
              <a:path w="7620" h="6984">
                <a:moveTo>
                  <a:pt x="7493" y="0"/>
                </a:moveTo>
                <a:lnTo>
                  <a:pt x="2979" y="0"/>
                </a:lnTo>
                <a:lnTo>
                  <a:pt x="2612" y="265"/>
                </a:lnTo>
                <a:lnTo>
                  <a:pt x="2220" y="308"/>
                </a:lnTo>
                <a:lnTo>
                  <a:pt x="2302" y="1129"/>
                </a:lnTo>
                <a:lnTo>
                  <a:pt x="76" y="1676"/>
                </a:lnTo>
                <a:lnTo>
                  <a:pt x="101" y="2266"/>
                </a:lnTo>
                <a:lnTo>
                  <a:pt x="898" y="6932"/>
                </a:lnTo>
                <a:lnTo>
                  <a:pt x="1711" y="6755"/>
                </a:lnTo>
                <a:lnTo>
                  <a:pt x="2473" y="6513"/>
                </a:lnTo>
                <a:lnTo>
                  <a:pt x="7401" y="1117"/>
                </a:lnTo>
                <a:lnTo>
                  <a:pt x="7493" y="0"/>
                </a:lnTo>
                <a:close/>
              </a:path>
              <a:path w="7620" h="6984">
                <a:moveTo>
                  <a:pt x="0" y="1663"/>
                </a:moveTo>
                <a:close/>
              </a:path>
            </a:pathLst>
          </a:custGeom>
          <a:solidFill>
            <a:srgbClr val="EB1F31"/>
          </a:solidFill>
        </p:spPr>
        <p:txBody>
          <a:bodyPr wrap="square" lIns="0" tIns="0" rIns="0" bIns="0" rtlCol="0"/>
          <a:lstStyle/>
          <a:p>
            <a:endParaRPr dirty="0"/>
          </a:p>
        </p:txBody>
      </p:sp>
      <p:sp>
        <p:nvSpPr>
          <p:cNvPr id="388" name="bg object 388"/>
          <p:cNvSpPr/>
          <p:nvPr/>
        </p:nvSpPr>
        <p:spPr>
          <a:xfrm>
            <a:off x="9219551" y="7094461"/>
            <a:ext cx="7620" cy="6985"/>
          </a:xfrm>
          <a:custGeom>
            <a:avLst/>
            <a:gdLst/>
            <a:ahLst/>
            <a:cxnLst/>
            <a:rect l="l" t="t" r="r" b="b"/>
            <a:pathLst>
              <a:path w="7620" h="6984">
                <a:moveTo>
                  <a:pt x="7493" y="0"/>
                </a:moveTo>
                <a:lnTo>
                  <a:pt x="3106" y="0"/>
                </a:lnTo>
                <a:lnTo>
                  <a:pt x="2815" y="265"/>
                </a:lnTo>
                <a:lnTo>
                  <a:pt x="2587" y="316"/>
                </a:lnTo>
                <a:lnTo>
                  <a:pt x="2226" y="345"/>
                </a:lnTo>
                <a:lnTo>
                  <a:pt x="2302" y="1129"/>
                </a:lnTo>
                <a:lnTo>
                  <a:pt x="76" y="1676"/>
                </a:lnTo>
                <a:lnTo>
                  <a:pt x="101" y="2266"/>
                </a:lnTo>
                <a:lnTo>
                  <a:pt x="898" y="6932"/>
                </a:lnTo>
                <a:lnTo>
                  <a:pt x="1711" y="6755"/>
                </a:lnTo>
                <a:lnTo>
                  <a:pt x="7401" y="1117"/>
                </a:lnTo>
                <a:lnTo>
                  <a:pt x="7493" y="0"/>
                </a:lnTo>
                <a:close/>
              </a:path>
              <a:path w="7620" h="6984">
                <a:moveTo>
                  <a:pt x="0" y="1663"/>
                </a:moveTo>
                <a:close/>
              </a:path>
            </a:pathLst>
          </a:custGeom>
          <a:solidFill>
            <a:srgbClr val="E61E30"/>
          </a:solidFill>
        </p:spPr>
        <p:txBody>
          <a:bodyPr wrap="square" lIns="0" tIns="0" rIns="0" bIns="0" rtlCol="0"/>
          <a:lstStyle/>
          <a:p>
            <a:endParaRPr dirty="0"/>
          </a:p>
        </p:txBody>
      </p:sp>
      <p:sp>
        <p:nvSpPr>
          <p:cNvPr id="389" name="bg object 389"/>
          <p:cNvSpPr/>
          <p:nvPr/>
        </p:nvSpPr>
        <p:spPr>
          <a:xfrm>
            <a:off x="9219551" y="7094461"/>
            <a:ext cx="7620" cy="6985"/>
          </a:xfrm>
          <a:custGeom>
            <a:avLst/>
            <a:gdLst/>
            <a:ahLst/>
            <a:cxnLst/>
            <a:rect l="l" t="t" r="r" b="b"/>
            <a:pathLst>
              <a:path w="7620" h="6984">
                <a:moveTo>
                  <a:pt x="7493" y="0"/>
                </a:moveTo>
                <a:lnTo>
                  <a:pt x="3233" y="0"/>
                </a:lnTo>
                <a:lnTo>
                  <a:pt x="2866" y="354"/>
                </a:lnTo>
                <a:lnTo>
                  <a:pt x="2233" y="387"/>
                </a:lnTo>
                <a:lnTo>
                  <a:pt x="2302" y="1129"/>
                </a:lnTo>
                <a:lnTo>
                  <a:pt x="76" y="1676"/>
                </a:lnTo>
                <a:lnTo>
                  <a:pt x="101" y="2266"/>
                </a:lnTo>
                <a:lnTo>
                  <a:pt x="898" y="6932"/>
                </a:lnTo>
                <a:lnTo>
                  <a:pt x="1711" y="6755"/>
                </a:lnTo>
                <a:lnTo>
                  <a:pt x="2473" y="6513"/>
                </a:lnTo>
                <a:lnTo>
                  <a:pt x="7401" y="1117"/>
                </a:lnTo>
                <a:lnTo>
                  <a:pt x="7493" y="0"/>
                </a:lnTo>
                <a:close/>
              </a:path>
              <a:path w="7620" h="6984">
                <a:moveTo>
                  <a:pt x="0" y="1663"/>
                </a:moveTo>
                <a:close/>
              </a:path>
            </a:pathLst>
          </a:custGeom>
          <a:solidFill>
            <a:srgbClr val="E11E2F"/>
          </a:solidFill>
        </p:spPr>
        <p:txBody>
          <a:bodyPr wrap="square" lIns="0" tIns="0" rIns="0" bIns="0" rtlCol="0"/>
          <a:lstStyle/>
          <a:p>
            <a:endParaRPr dirty="0"/>
          </a:p>
        </p:txBody>
      </p:sp>
      <p:sp>
        <p:nvSpPr>
          <p:cNvPr id="390" name="bg object 390"/>
          <p:cNvSpPr/>
          <p:nvPr/>
        </p:nvSpPr>
        <p:spPr>
          <a:xfrm>
            <a:off x="9219551" y="7094461"/>
            <a:ext cx="7620" cy="6985"/>
          </a:xfrm>
          <a:custGeom>
            <a:avLst/>
            <a:gdLst/>
            <a:ahLst/>
            <a:cxnLst/>
            <a:rect l="l" t="t" r="r" b="b"/>
            <a:pathLst>
              <a:path w="7620" h="6984">
                <a:moveTo>
                  <a:pt x="7493" y="0"/>
                </a:moveTo>
                <a:lnTo>
                  <a:pt x="3424" y="0"/>
                </a:lnTo>
                <a:lnTo>
                  <a:pt x="2904" y="430"/>
                </a:lnTo>
                <a:lnTo>
                  <a:pt x="2242" y="442"/>
                </a:lnTo>
                <a:lnTo>
                  <a:pt x="2302" y="1129"/>
                </a:lnTo>
                <a:lnTo>
                  <a:pt x="76" y="1676"/>
                </a:lnTo>
                <a:lnTo>
                  <a:pt x="101" y="2266"/>
                </a:lnTo>
                <a:lnTo>
                  <a:pt x="898" y="6932"/>
                </a:lnTo>
                <a:lnTo>
                  <a:pt x="1711" y="6755"/>
                </a:lnTo>
                <a:lnTo>
                  <a:pt x="2473" y="6513"/>
                </a:lnTo>
                <a:lnTo>
                  <a:pt x="7401" y="1117"/>
                </a:lnTo>
                <a:lnTo>
                  <a:pt x="7493" y="0"/>
                </a:lnTo>
                <a:close/>
              </a:path>
              <a:path w="7620" h="6984">
                <a:moveTo>
                  <a:pt x="0" y="1663"/>
                </a:moveTo>
                <a:close/>
              </a:path>
            </a:pathLst>
          </a:custGeom>
          <a:solidFill>
            <a:srgbClr val="DD1D2E"/>
          </a:solidFill>
        </p:spPr>
        <p:txBody>
          <a:bodyPr wrap="square" lIns="0" tIns="0" rIns="0" bIns="0" rtlCol="0"/>
          <a:lstStyle/>
          <a:p>
            <a:endParaRPr dirty="0"/>
          </a:p>
        </p:txBody>
      </p:sp>
      <p:sp>
        <p:nvSpPr>
          <p:cNvPr id="391" name="bg object 391"/>
          <p:cNvSpPr/>
          <p:nvPr/>
        </p:nvSpPr>
        <p:spPr>
          <a:xfrm>
            <a:off x="9219551" y="7094461"/>
            <a:ext cx="7620" cy="6985"/>
          </a:xfrm>
          <a:custGeom>
            <a:avLst/>
            <a:gdLst/>
            <a:ahLst/>
            <a:cxnLst/>
            <a:rect l="l" t="t" r="r" b="b"/>
            <a:pathLst>
              <a:path w="7620" h="6984">
                <a:moveTo>
                  <a:pt x="2252" y="506"/>
                </a:moveTo>
                <a:lnTo>
                  <a:pt x="2302" y="1129"/>
                </a:lnTo>
                <a:lnTo>
                  <a:pt x="76" y="1676"/>
                </a:lnTo>
                <a:lnTo>
                  <a:pt x="101" y="2266"/>
                </a:lnTo>
                <a:lnTo>
                  <a:pt x="898" y="6932"/>
                </a:lnTo>
                <a:lnTo>
                  <a:pt x="1711" y="6755"/>
                </a:lnTo>
                <a:lnTo>
                  <a:pt x="2473" y="6513"/>
                </a:lnTo>
                <a:lnTo>
                  <a:pt x="7450" y="519"/>
                </a:lnTo>
                <a:lnTo>
                  <a:pt x="2252" y="506"/>
                </a:lnTo>
                <a:close/>
              </a:path>
              <a:path w="7620" h="6984">
                <a:moveTo>
                  <a:pt x="0" y="1663"/>
                </a:moveTo>
                <a:close/>
              </a:path>
              <a:path w="7620" h="6984">
                <a:moveTo>
                  <a:pt x="7493" y="0"/>
                </a:moveTo>
                <a:lnTo>
                  <a:pt x="3640" y="0"/>
                </a:lnTo>
                <a:lnTo>
                  <a:pt x="3133" y="494"/>
                </a:lnTo>
                <a:lnTo>
                  <a:pt x="2447" y="519"/>
                </a:lnTo>
                <a:lnTo>
                  <a:pt x="7450" y="519"/>
                </a:lnTo>
                <a:lnTo>
                  <a:pt x="7493" y="0"/>
                </a:lnTo>
                <a:close/>
              </a:path>
            </a:pathLst>
          </a:custGeom>
          <a:solidFill>
            <a:srgbClr val="D71D2D"/>
          </a:solidFill>
        </p:spPr>
        <p:txBody>
          <a:bodyPr wrap="square" lIns="0" tIns="0" rIns="0" bIns="0" rtlCol="0"/>
          <a:lstStyle/>
          <a:p>
            <a:endParaRPr dirty="0"/>
          </a:p>
        </p:txBody>
      </p:sp>
      <p:sp>
        <p:nvSpPr>
          <p:cNvPr id="392" name="bg object 392"/>
          <p:cNvSpPr/>
          <p:nvPr/>
        </p:nvSpPr>
        <p:spPr>
          <a:xfrm>
            <a:off x="9219551" y="7094461"/>
            <a:ext cx="7620" cy="6985"/>
          </a:xfrm>
          <a:custGeom>
            <a:avLst/>
            <a:gdLst/>
            <a:ahLst/>
            <a:cxnLst/>
            <a:rect l="l" t="t" r="r" b="b"/>
            <a:pathLst>
              <a:path w="7620" h="6984">
                <a:moveTo>
                  <a:pt x="2261" y="564"/>
                </a:moveTo>
                <a:lnTo>
                  <a:pt x="2302" y="1129"/>
                </a:lnTo>
                <a:lnTo>
                  <a:pt x="76" y="1676"/>
                </a:lnTo>
                <a:lnTo>
                  <a:pt x="101" y="2266"/>
                </a:lnTo>
                <a:lnTo>
                  <a:pt x="898" y="6932"/>
                </a:lnTo>
                <a:lnTo>
                  <a:pt x="1711" y="6755"/>
                </a:lnTo>
                <a:lnTo>
                  <a:pt x="2473" y="6513"/>
                </a:lnTo>
                <a:lnTo>
                  <a:pt x="7440" y="646"/>
                </a:lnTo>
                <a:lnTo>
                  <a:pt x="3108" y="646"/>
                </a:lnTo>
                <a:lnTo>
                  <a:pt x="2261" y="564"/>
                </a:lnTo>
                <a:close/>
              </a:path>
              <a:path w="7620" h="6984">
                <a:moveTo>
                  <a:pt x="0" y="1663"/>
                </a:moveTo>
                <a:close/>
              </a:path>
              <a:path w="7620" h="6984">
                <a:moveTo>
                  <a:pt x="7493" y="0"/>
                </a:moveTo>
                <a:lnTo>
                  <a:pt x="3881" y="0"/>
                </a:lnTo>
                <a:lnTo>
                  <a:pt x="3108" y="646"/>
                </a:lnTo>
                <a:lnTo>
                  <a:pt x="7440" y="646"/>
                </a:lnTo>
                <a:lnTo>
                  <a:pt x="7493" y="0"/>
                </a:lnTo>
                <a:close/>
              </a:path>
            </a:pathLst>
          </a:custGeom>
          <a:solidFill>
            <a:srgbClr val="D21C2C"/>
          </a:solidFill>
        </p:spPr>
        <p:txBody>
          <a:bodyPr wrap="square" lIns="0" tIns="0" rIns="0" bIns="0" rtlCol="0"/>
          <a:lstStyle/>
          <a:p>
            <a:endParaRPr dirty="0"/>
          </a:p>
        </p:txBody>
      </p:sp>
      <p:sp>
        <p:nvSpPr>
          <p:cNvPr id="393" name="bg object 393"/>
          <p:cNvSpPr/>
          <p:nvPr/>
        </p:nvSpPr>
        <p:spPr>
          <a:xfrm>
            <a:off x="9219551" y="7094461"/>
            <a:ext cx="7620" cy="6985"/>
          </a:xfrm>
          <a:custGeom>
            <a:avLst/>
            <a:gdLst/>
            <a:ahLst/>
            <a:cxnLst/>
            <a:rect l="l" t="t" r="r" b="b"/>
            <a:pathLst>
              <a:path w="7620" h="6984">
                <a:moveTo>
                  <a:pt x="2273" y="639"/>
                </a:moveTo>
                <a:lnTo>
                  <a:pt x="2302" y="1129"/>
                </a:lnTo>
                <a:lnTo>
                  <a:pt x="76" y="1676"/>
                </a:lnTo>
                <a:lnTo>
                  <a:pt x="101" y="2266"/>
                </a:lnTo>
                <a:lnTo>
                  <a:pt x="898" y="6932"/>
                </a:lnTo>
                <a:lnTo>
                  <a:pt x="1711" y="6755"/>
                </a:lnTo>
                <a:lnTo>
                  <a:pt x="2473" y="6513"/>
                </a:lnTo>
                <a:lnTo>
                  <a:pt x="7435" y="697"/>
                </a:lnTo>
                <a:lnTo>
                  <a:pt x="2536" y="684"/>
                </a:lnTo>
                <a:lnTo>
                  <a:pt x="2273" y="639"/>
                </a:lnTo>
                <a:close/>
              </a:path>
              <a:path w="7620" h="6984">
                <a:moveTo>
                  <a:pt x="0" y="1663"/>
                </a:moveTo>
                <a:close/>
              </a:path>
              <a:path w="7620" h="6984">
                <a:moveTo>
                  <a:pt x="7493" y="0"/>
                </a:moveTo>
                <a:lnTo>
                  <a:pt x="4135" y="0"/>
                </a:lnTo>
                <a:lnTo>
                  <a:pt x="3539" y="646"/>
                </a:lnTo>
                <a:lnTo>
                  <a:pt x="2866" y="697"/>
                </a:lnTo>
                <a:lnTo>
                  <a:pt x="7435" y="697"/>
                </a:lnTo>
                <a:lnTo>
                  <a:pt x="7493" y="0"/>
                </a:lnTo>
                <a:close/>
              </a:path>
            </a:pathLst>
          </a:custGeom>
          <a:solidFill>
            <a:srgbClr val="CF1B2C"/>
          </a:solidFill>
        </p:spPr>
        <p:txBody>
          <a:bodyPr wrap="square" lIns="0" tIns="0" rIns="0" bIns="0" rtlCol="0"/>
          <a:lstStyle/>
          <a:p>
            <a:endParaRPr dirty="0"/>
          </a:p>
        </p:txBody>
      </p:sp>
      <p:sp>
        <p:nvSpPr>
          <p:cNvPr id="394" name="bg object 394"/>
          <p:cNvSpPr/>
          <p:nvPr/>
        </p:nvSpPr>
        <p:spPr>
          <a:xfrm>
            <a:off x="9219551" y="7094461"/>
            <a:ext cx="7620" cy="6985"/>
          </a:xfrm>
          <a:custGeom>
            <a:avLst/>
            <a:gdLst/>
            <a:ahLst/>
            <a:cxnLst/>
            <a:rect l="l" t="t" r="r" b="b"/>
            <a:pathLst>
              <a:path w="7620" h="6984">
                <a:moveTo>
                  <a:pt x="2288" y="732"/>
                </a:moveTo>
                <a:lnTo>
                  <a:pt x="2302" y="1129"/>
                </a:lnTo>
                <a:lnTo>
                  <a:pt x="76" y="1676"/>
                </a:lnTo>
                <a:lnTo>
                  <a:pt x="101" y="2266"/>
                </a:lnTo>
                <a:lnTo>
                  <a:pt x="898" y="6932"/>
                </a:lnTo>
                <a:lnTo>
                  <a:pt x="1711" y="6755"/>
                </a:lnTo>
                <a:lnTo>
                  <a:pt x="2473" y="6513"/>
                </a:lnTo>
                <a:lnTo>
                  <a:pt x="7421" y="875"/>
                </a:lnTo>
                <a:lnTo>
                  <a:pt x="3565" y="875"/>
                </a:lnTo>
                <a:lnTo>
                  <a:pt x="2777" y="824"/>
                </a:lnTo>
                <a:lnTo>
                  <a:pt x="2288" y="732"/>
                </a:lnTo>
                <a:close/>
              </a:path>
              <a:path w="7620" h="6984">
                <a:moveTo>
                  <a:pt x="0" y="1663"/>
                </a:moveTo>
                <a:close/>
              </a:path>
              <a:path w="7620" h="6984">
                <a:moveTo>
                  <a:pt x="7493" y="0"/>
                </a:moveTo>
                <a:lnTo>
                  <a:pt x="4402" y="0"/>
                </a:lnTo>
                <a:lnTo>
                  <a:pt x="3565" y="875"/>
                </a:lnTo>
                <a:lnTo>
                  <a:pt x="7421" y="875"/>
                </a:lnTo>
                <a:lnTo>
                  <a:pt x="7493" y="0"/>
                </a:lnTo>
                <a:close/>
              </a:path>
            </a:pathLst>
          </a:custGeom>
          <a:solidFill>
            <a:srgbClr val="C91B2B"/>
          </a:solidFill>
        </p:spPr>
        <p:txBody>
          <a:bodyPr wrap="square" lIns="0" tIns="0" rIns="0" bIns="0" rtlCol="0"/>
          <a:lstStyle/>
          <a:p>
            <a:endParaRPr dirty="0"/>
          </a:p>
        </p:txBody>
      </p:sp>
      <p:sp>
        <p:nvSpPr>
          <p:cNvPr id="395" name="bg object 395"/>
          <p:cNvSpPr/>
          <p:nvPr/>
        </p:nvSpPr>
        <p:spPr>
          <a:xfrm>
            <a:off x="9219551" y="7094461"/>
            <a:ext cx="7620" cy="6985"/>
          </a:xfrm>
          <a:custGeom>
            <a:avLst/>
            <a:gdLst/>
            <a:ahLst/>
            <a:cxnLst/>
            <a:rect l="l" t="t" r="r" b="b"/>
            <a:pathLst>
              <a:path w="7620" h="6984">
                <a:moveTo>
                  <a:pt x="2305" y="842"/>
                </a:moveTo>
                <a:lnTo>
                  <a:pt x="2302" y="1129"/>
                </a:lnTo>
                <a:lnTo>
                  <a:pt x="76" y="1676"/>
                </a:lnTo>
                <a:lnTo>
                  <a:pt x="101" y="2266"/>
                </a:lnTo>
                <a:lnTo>
                  <a:pt x="898" y="6932"/>
                </a:lnTo>
                <a:lnTo>
                  <a:pt x="1711" y="6755"/>
                </a:lnTo>
                <a:lnTo>
                  <a:pt x="2473" y="6513"/>
                </a:lnTo>
                <a:lnTo>
                  <a:pt x="7394" y="1167"/>
                </a:lnTo>
                <a:lnTo>
                  <a:pt x="3755" y="1167"/>
                </a:lnTo>
                <a:lnTo>
                  <a:pt x="2305" y="842"/>
                </a:lnTo>
                <a:close/>
              </a:path>
              <a:path w="7620" h="6984">
                <a:moveTo>
                  <a:pt x="0" y="1663"/>
                </a:moveTo>
                <a:close/>
              </a:path>
              <a:path w="7620" h="6984">
                <a:moveTo>
                  <a:pt x="7493" y="0"/>
                </a:moveTo>
                <a:lnTo>
                  <a:pt x="4643" y="0"/>
                </a:lnTo>
                <a:lnTo>
                  <a:pt x="3755" y="1167"/>
                </a:lnTo>
                <a:lnTo>
                  <a:pt x="7394" y="1167"/>
                </a:lnTo>
                <a:lnTo>
                  <a:pt x="7493" y="0"/>
                </a:lnTo>
                <a:close/>
              </a:path>
            </a:pathLst>
          </a:custGeom>
          <a:solidFill>
            <a:srgbClr val="C51A2A"/>
          </a:solidFill>
        </p:spPr>
        <p:txBody>
          <a:bodyPr wrap="square" lIns="0" tIns="0" rIns="0" bIns="0" rtlCol="0"/>
          <a:lstStyle/>
          <a:p>
            <a:endParaRPr dirty="0"/>
          </a:p>
        </p:txBody>
      </p:sp>
      <p:sp>
        <p:nvSpPr>
          <p:cNvPr id="396" name="bg object 396"/>
          <p:cNvSpPr/>
          <p:nvPr/>
        </p:nvSpPr>
        <p:spPr>
          <a:xfrm>
            <a:off x="9219551" y="7094461"/>
            <a:ext cx="7620" cy="6985"/>
          </a:xfrm>
          <a:custGeom>
            <a:avLst/>
            <a:gdLst/>
            <a:ahLst/>
            <a:cxnLst/>
            <a:rect l="l" t="t" r="r" b="b"/>
            <a:pathLst>
              <a:path w="7620" h="6984">
                <a:moveTo>
                  <a:pt x="2326" y="970"/>
                </a:moveTo>
                <a:lnTo>
                  <a:pt x="2302" y="1129"/>
                </a:lnTo>
                <a:lnTo>
                  <a:pt x="76" y="1676"/>
                </a:lnTo>
                <a:lnTo>
                  <a:pt x="101" y="2266"/>
                </a:lnTo>
                <a:lnTo>
                  <a:pt x="898" y="6932"/>
                </a:lnTo>
                <a:lnTo>
                  <a:pt x="1711" y="6755"/>
                </a:lnTo>
                <a:lnTo>
                  <a:pt x="2473" y="6513"/>
                </a:lnTo>
                <a:lnTo>
                  <a:pt x="7375" y="1281"/>
                </a:lnTo>
                <a:lnTo>
                  <a:pt x="3857" y="1281"/>
                </a:lnTo>
                <a:lnTo>
                  <a:pt x="2326" y="970"/>
                </a:lnTo>
                <a:close/>
              </a:path>
              <a:path w="7620" h="6984">
                <a:moveTo>
                  <a:pt x="0" y="1663"/>
                </a:moveTo>
                <a:close/>
              </a:path>
              <a:path w="7620" h="6984">
                <a:moveTo>
                  <a:pt x="7493" y="0"/>
                </a:moveTo>
                <a:lnTo>
                  <a:pt x="4897" y="0"/>
                </a:lnTo>
                <a:lnTo>
                  <a:pt x="3857" y="1281"/>
                </a:lnTo>
                <a:lnTo>
                  <a:pt x="7375" y="1281"/>
                </a:lnTo>
                <a:lnTo>
                  <a:pt x="7493" y="0"/>
                </a:lnTo>
                <a:close/>
              </a:path>
            </a:pathLst>
          </a:custGeom>
          <a:solidFill>
            <a:srgbClr val="C11829"/>
          </a:solidFill>
        </p:spPr>
        <p:txBody>
          <a:bodyPr wrap="square" lIns="0" tIns="0" rIns="0" bIns="0" rtlCol="0"/>
          <a:lstStyle/>
          <a:p>
            <a:endParaRPr dirty="0"/>
          </a:p>
        </p:txBody>
      </p:sp>
      <p:sp>
        <p:nvSpPr>
          <p:cNvPr id="397" name="bg object 397"/>
          <p:cNvSpPr/>
          <p:nvPr/>
        </p:nvSpPr>
        <p:spPr>
          <a:xfrm>
            <a:off x="9219551" y="7094461"/>
            <a:ext cx="7620" cy="6985"/>
          </a:xfrm>
          <a:custGeom>
            <a:avLst/>
            <a:gdLst/>
            <a:ahLst/>
            <a:cxnLst/>
            <a:rect l="l" t="t" r="r" b="b"/>
            <a:pathLst>
              <a:path w="7620" h="6984">
                <a:moveTo>
                  <a:pt x="2341" y="1119"/>
                </a:moveTo>
                <a:lnTo>
                  <a:pt x="76" y="1676"/>
                </a:lnTo>
                <a:lnTo>
                  <a:pt x="101" y="2266"/>
                </a:lnTo>
                <a:lnTo>
                  <a:pt x="898" y="6932"/>
                </a:lnTo>
                <a:lnTo>
                  <a:pt x="7363" y="1357"/>
                </a:lnTo>
                <a:lnTo>
                  <a:pt x="3438" y="1357"/>
                </a:lnTo>
                <a:lnTo>
                  <a:pt x="2341" y="1119"/>
                </a:lnTo>
                <a:close/>
              </a:path>
              <a:path w="7620" h="6984">
                <a:moveTo>
                  <a:pt x="0" y="1663"/>
                </a:moveTo>
                <a:close/>
              </a:path>
              <a:path w="7620" h="6984">
                <a:moveTo>
                  <a:pt x="7493" y="0"/>
                </a:moveTo>
                <a:lnTo>
                  <a:pt x="5139" y="0"/>
                </a:lnTo>
                <a:lnTo>
                  <a:pt x="4416" y="1065"/>
                </a:lnTo>
                <a:lnTo>
                  <a:pt x="3438" y="1357"/>
                </a:lnTo>
                <a:lnTo>
                  <a:pt x="7363" y="1357"/>
                </a:lnTo>
                <a:lnTo>
                  <a:pt x="7405" y="1065"/>
                </a:lnTo>
                <a:lnTo>
                  <a:pt x="7493" y="0"/>
                </a:lnTo>
                <a:close/>
              </a:path>
            </a:pathLst>
          </a:custGeom>
          <a:solidFill>
            <a:srgbClr val="BB1828"/>
          </a:solidFill>
        </p:spPr>
        <p:txBody>
          <a:bodyPr wrap="square" lIns="0" tIns="0" rIns="0" bIns="0" rtlCol="0"/>
          <a:lstStyle/>
          <a:p>
            <a:endParaRPr dirty="0"/>
          </a:p>
        </p:txBody>
      </p:sp>
      <p:sp>
        <p:nvSpPr>
          <p:cNvPr id="398" name="bg object 398"/>
          <p:cNvSpPr/>
          <p:nvPr/>
        </p:nvSpPr>
        <p:spPr>
          <a:xfrm>
            <a:off x="9219551" y="7094461"/>
            <a:ext cx="7620" cy="6985"/>
          </a:xfrm>
          <a:custGeom>
            <a:avLst/>
            <a:gdLst/>
            <a:ahLst/>
            <a:cxnLst/>
            <a:rect l="l" t="t" r="r" b="b"/>
            <a:pathLst>
              <a:path w="7620" h="6984">
                <a:moveTo>
                  <a:pt x="1941" y="1217"/>
                </a:moveTo>
                <a:lnTo>
                  <a:pt x="76" y="1676"/>
                </a:lnTo>
                <a:lnTo>
                  <a:pt x="101" y="2266"/>
                </a:lnTo>
                <a:lnTo>
                  <a:pt x="898" y="6932"/>
                </a:lnTo>
                <a:lnTo>
                  <a:pt x="7345" y="1471"/>
                </a:lnTo>
                <a:lnTo>
                  <a:pt x="4505" y="1471"/>
                </a:lnTo>
                <a:lnTo>
                  <a:pt x="3146" y="1395"/>
                </a:lnTo>
                <a:lnTo>
                  <a:pt x="1941" y="1217"/>
                </a:lnTo>
                <a:close/>
              </a:path>
              <a:path w="7620" h="6984">
                <a:moveTo>
                  <a:pt x="0" y="1663"/>
                </a:moveTo>
                <a:close/>
              </a:path>
              <a:path w="7620" h="6984">
                <a:moveTo>
                  <a:pt x="7493" y="0"/>
                </a:moveTo>
                <a:lnTo>
                  <a:pt x="5380" y="0"/>
                </a:lnTo>
                <a:lnTo>
                  <a:pt x="4505" y="1471"/>
                </a:lnTo>
                <a:lnTo>
                  <a:pt x="7345" y="1471"/>
                </a:lnTo>
                <a:lnTo>
                  <a:pt x="7400" y="1129"/>
                </a:lnTo>
                <a:lnTo>
                  <a:pt x="7493" y="0"/>
                </a:lnTo>
                <a:close/>
              </a:path>
            </a:pathLst>
          </a:custGeom>
          <a:solidFill>
            <a:srgbClr val="B71727"/>
          </a:solidFill>
        </p:spPr>
        <p:txBody>
          <a:bodyPr wrap="square" lIns="0" tIns="0" rIns="0" bIns="0" rtlCol="0"/>
          <a:lstStyle/>
          <a:p>
            <a:endParaRPr dirty="0"/>
          </a:p>
        </p:txBody>
      </p:sp>
      <p:sp>
        <p:nvSpPr>
          <p:cNvPr id="399" name="bg object 399"/>
          <p:cNvSpPr/>
          <p:nvPr/>
        </p:nvSpPr>
        <p:spPr>
          <a:xfrm>
            <a:off x="9219551" y="7094461"/>
            <a:ext cx="7620" cy="6985"/>
          </a:xfrm>
          <a:custGeom>
            <a:avLst/>
            <a:gdLst/>
            <a:ahLst/>
            <a:cxnLst/>
            <a:rect l="l" t="t" r="r" b="b"/>
            <a:pathLst>
              <a:path w="7620" h="6984">
                <a:moveTo>
                  <a:pt x="2219" y="1370"/>
                </a:moveTo>
                <a:lnTo>
                  <a:pt x="1321" y="1370"/>
                </a:lnTo>
                <a:lnTo>
                  <a:pt x="76" y="1676"/>
                </a:lnTo>
                <a:lnTo>
                  <a:pt x="101" y="2266"/>
                </a:lnTo>
                <a:lnTo>
                  <a:pt x="898" y="6932"/>
                </a:lnTo>
                <a:lnTo>
                  <a:pt x="1711" y="6755"/>
                </a:lnTo>
                <a:lnTo>
                  <a:pt x="7320" y="1611"/>
                </a:lnTo>
                <a:lnTo>
                  <a:pt x="3037" y="1598"/>
                </a:lnTo>
                <a:lnTo>
                  <a:pt x="2219" y="1370"/>
                </a:lnTo>
                <a:close/>
              </a:path>
              <a:path w="7620" h="6984">
                <a:moveTo>
                  <a:pt x="0" y="1663"/>
                </a:moveTo>
                <a:close/>
              </a:path>
              <a:path w="7620" h="6984">
                <a:moveTo>
                  <a:pt x="7493" y="0"/>
                </a:moveTo>
                <a:lnTo>
                  <a:pt x="5634" y="0"/>
                </a:lnTo>
                <a:lnTo>
                  <a:pt x="4974" y="1040"/>
                </a:lnTo>
                <a:lnTo>
                  <a:pt x="3082" y="1611"/>
                </a:lnTo>
                <a:lnTo>
                  <a:pt x="7320" y="1611"/>
                </a:lnTo>
                <a:lnTo>
                  <a:pt x="7407" y="1040"/>
                </a:lnTo>
                <a:lnTo>
                  <a:pt x="7493" y="0"/>
                </a:lnTo>
                <a:close/>
              </a:path>
            </a:pathLst>
          </a:custGeom>
          <a:solidFill>
            <a:srgbClr val="B31725"/>
          </a:solidFill>
        </p:spPr>
        <p:txBody>
          <a:bodyPr wrap="square" lIns="0" tIns="0" rIns="0" bIns="0" rtlCol="0"/>
          <a:lstStyle/>
          <a:p>
            <a:endParaRPr dirty="0"/>
          </a:p>
        </p:txBody>
      </p:sp>
      <p:sp>
        <p:nvSpPr>
          <p:cNvPr id="400" name="bg object 400"/>
          <p:cNvSpPr/>
          <p:nvPr/>
        </p:nvSpPr>
        <p:spPr>
          <a:xfrm>
            <a:off x="9219551" y="7094461"/>
            <a:ext cx="7620" cy="6985"/>
          </a:xfrm>
          <a:custGeom>
            <a:avLst/>
            <a:gdLst/>
            <a:ahLst/>
            <a:cxnLst/>
            <a:rect l="l" t="t" r="r" b="b"/>
            <a:pathLst>
              <a:path w="7620" h="6984">
                <a:moveTo>
                  <a:pt x="286" y="1624"/>
                </a:moveTo>
                <a:lnTo>
                  <a:pt x="76" y="1676"/>
                </a:lnTo>
                <a:lnTo>
                  <a:pt x="101" y="2266"/>
                </a:lnTo>
                <a:lnTo>
                  <a:pt x="898" y="6932"/>
                </a:lnTo>
                <a:lnTo>
                  <a:pt x="7270" y="1789"/>
                </a:lnTo>
                <a:lnTo>
                  <a:pt x="4860" y="1789"/>
                </a:lnTo>
                <a:lnTo>
                  <a:pt x="286" y="1624"/>
                </a:lnTo>
                <a:close/>
              </a:path>
              <a:path w="7620" h="6984">
                <a:moveTo>
                  <a:pt x="7493" y="0"/>
                </a:moveTo>
                <a:lnTo>
                  <a:pt x="5875" y="0"/>
                </a:lnTo>
                <a:lnTo>
                  <a:pt x="4860" y="1789"/>
                </a:lnTo>
                <a:lnTo>
                  <a:pt x="7270" y="1789"/>
                </a:lnTo>
                <a:lnTo>
                  <a:pt x="7324" y="1598"/>
                </a:lnTo>
                <a:lnTo>
                  <a:pt x="7400" y="1129"/>
                </a:lnTo>
                <a:lnTo>
                  <a:pt x="7493" y="0"/>
                </a:lnTo>
                <a:close/>
              </a:path>
              <a:path w="7620" h="6984">
                <a:moveTo>
                  <a:pt x="0" y="1663"/>
                </a:moveTo>
                <a:close/>
              </a:path>
            </a:pathLst>
          </a:custGeom>
          <a:solidFill>
            <a:srgbClr val="AD1624"/>
          </a:solidFill>
        </p:spPr>
        <p:txBody>
          <a:bodyPr wrap="square" lIns="0" tIns="0" rIns="0" bIns="0" rtlCol="0"/>
          <a:lstStyle/>
          <a:p>
            <a:endParaRPr dirty="0"/>
          </a:p>
        </p:txBody>
      </p:sp>
      <p:sp>
        <p:nvSpPr>
          <p:cNvPr id="401" name="bg object 401"/>
          <p:cNvSpPr/>
          <p:nvPr/>
        </p:nvSpPr>
        <p:spPr>
          <a:xfrm>
            <a:off x="9219553" y="7094461"/>
            <a:ext cx="7620" cy="6985"/>
          </a:xfrm>
          <a:custGeom>
            <a:avLst/>
            <a:gdLst/>
            <a:ahLst/>
            <a:cxnLst/>
            <a:rect l="l" t="t" r="r" b="b"/>
            <a:pathLst>
              <a:path w="7620" h="6984">
                <a:moveTo>
                  <a:pt x="0" y="1676"/>
                </a:moveTo>
                <a:lnTo>
                  <a:pt x="896" y="6932"/>
                </a:lnTo>
                <a:lnTo>
                  <a:pt x="1708" y="6755"/>
                </a:lnTo>
                <a:lnTo>
                  <a:pt x="2470" y="6513"/>
                </a:lnTo>
                <a:lnTo>
                  <a:pt x="7213" y="1979"/>
                </a:lnTo>
                <a:lnTo>
                  <a:pt x="426" y="1979"/>
                </a:lnTo>
                <a:lnTo>
                  <a:pt x="57" y="1776"/>
                </a:lnTo>
                <a:close/>
              </a:path>
              <a:path w="7620" h="6984">
                <a:moveTo>
                  <a:pt x="7490" y="0"/>
                </a:moveTo>
                <a:lnTo>
                  <a:pt x="6127" y="0"/>
                </a:lnTo>
                <a:lnTo>
                  <a:pt x="5772" y="671"/>
                </a:lnTo>
                <a:lnTo>
                  <a:pt x="5353" y="1319"/>
                </a:lnTo>
                <a:lnTo>
                  <a:pt x="3779" y="1776"/>
                </a:lnTo>
                <a:lnTo>
                  <a:pt x="426" y="1979"/>
                </a:lnTo>
                <a:lnTo>
                  <a:pt x="7213" y="1979"/>
                </a:lnTo>
                <a:lnTo>
                  <a:pt x="7322" y="1598"/>
                </a:lnTo>
                <a:lnTo>
                  <a:pt x="7435" y="671"/>
                </a:lnTo>
                <a:lnTo>
                  <a:pt x="7490" y="0"/>
                </a:lnTo>
                <a:close/>
              </a:path>
            </a:pathLst>
          </a:custGeom>
          <a:solidFill>
            <a:srgbClr val="A91523"/>
          </a:solidFill>
        </p:spPr>
        <p:txBody>
          <a:bodyPr wrap="square" lIns="0" tIns="0" rIns="0" bIns="0" rtlCol="0"/>
          <a:lstStyle/>
          <a:p>
            <a:endParaRPr dirty="0"/>
          </a:p>
        </p:txBody>
      </p:sp>
      <p:sp>
        <p:nvSpPr>
          <p:cNvPr id="402" name="bg object 402"/>
          <p:cNvSpPr/>
          <p:nvPr/>
        </p:nvSpPr>
        <p:spPr>
          <a:xfrm>
            <a:off x="9219555" y="7094461"/>
            <a:ext cx="7620" cy="6985"/>
          </a:xfrm>
          <a:custGeom>
            <a:avLst/>
            <a:gdLst/>
            <a:ahLst/>
            <a:cxnLst/>
            <a:rect l="l" t="t" r="r" b="b"/>
            <a:pathLst>
              <a:path w="7620" h="6984">
                <a:moveTo>
                  <a:pt x="7489" y="0"/>
                </a:moveTo>
                <a:lnTo>
                  <a:pt x="6367" y="0"/>
                </a:lnTo>
                <a:lnTo>
                  <a:pt x="5707" y="1395"/>
                </a:lnTo>
                <a:lnTo>
                  <a:pt x="4056" y="1903"/>
                </a:lnTo>
                <a:lnTo>
                  <a:pt x="233" y="2322"/>
                </a:lnTo>
                <a:lnTo>
                  <a:pt x="214" y="2945"/>
                </a:lnTo>
                <a:lnTo>
                  <a:pt x="894" y="6932"/>
                </a:lnTo>
                <a:lnTo>
                  <a:pt x="7396" y="1129"/>
                </a:lnTo>
                <a:lnTo>
                  <a:pt x="7489" y="0"/>
                </a:lnTo>
                <a:close/>
              </a:path>
              <a:path w="7620" h="6984">
                <a:moveTo>
                  <a:pt x="0" y="1686"/>
                </a:moveTo>
                <a:lnTo>
                  <a:pt x="108" y="2322"/>
                </a:lnTo>
                <a:lnTo>
                  <a:pt x="68" y="1916"/>
                </a:lnTo>
                <a:lnTo>
                  <a:pt x="0" y="1686"/>
                </a:lnTo>
                <a:close/>
              </a:path>
            </a:pathLst>
          </a:custGeom>
          <a:solidFill>
            <a:srgbClr val="A31522"/>
          </a:solidFill>
        </p:spPr>
        <p:txBody>
          <a:bodyPr wrap="square" lIns="0" tIns="0" rIns="0" bIns="0" rtlCol="0"/>
          <a:lstStyle/>
          <a:p>
            <a:endParaRPr dirty="0"/>
          </a:p>
        </p:txBody>
      </p:sp>
      <p:sp>
        <p:nvSpPr>
          <p:cNvPr id="403" name="bg object 403"/>
          <p:cNvSpPr/>
          <p:nvPr/>
        </p:nvSpPr>
        <p:spPr>
          <a:xfrm>
            <a:off x="9219591" y="7094461"/>
            <a:ext cx="7620" cy="6985"/>
          </a:xfrm>
          <a:custGeom>
            <a:avLst/>
            <a:gdLst/>
            <a:ahLst/>
            <a:cxnLst/>
            <a:rect l="l" t="t" r="r" b="b"/>
            <a:pathLst>
              <a:path w="7620" h="6984">
                <a:moveTo>
                  <a:pt x="0" y="1893"/>
                </a:moveTo>
                <a:lnTo>
                  <a:pt x="855" y="6933"/>
                </a:lnTo>
                <a:lnTo>
                  <a:pt x="1184" y="6874"/>
                </a:lnTo>
                <a:lnTo>
                  <a:pt x="2024" y="6645"/>
                </a:lnTo>
                <a:lnTo>
                  <a:pt x="7079" y="2302"/>
                </a:lnTo>
                <a:lnTo>
                  <a:pt x="119" y="2289"/>
                </a:lnTo>
                <a:lnTo>
                  <a:pt x="0" y="1893"/>
                </a:lnTo>
                <a:close/>
              </a:path>
              <a:path w="7620" h="6984">
                <a:moveTo>
                  <a:pt x="7454" y="0"/>
                </a:moveTo>
                <a:lnTo>
                  <a:pt x="6580" y="0"/>
                </a:lnTo>
                <a:lnTo>
                  <a:pt x="6469" y="270"/>
                </a:lnTo>
                <a:lnTo>
                  <a:pt x="5745" y="1604"/>
                </a:lnTo>
                <a:lnTo>
                  <a:pt x="4704" y="1934"/>
                </a:lnTo>
                <a:lnTo>
                  <a:pt x="3078" y="2302"/>
                </a:lnTo>
                <a:lnTo>
                  <a:pt x="7079" y="2302"/>
                </a:lnTo>
                <a:lnTo>
                  <a:pt x="7282" y="1604"/>
                </a:lnTo>
                <a:lnTo>
                  <a:pt x="7368" y="1136"/>
                </a:lnTo>
                <a:lnTo>
                  <a:pt x="7454" y="0"/>
                </a:lnTo>
                <a:close/>
              </a:path>
            </a:pathLst>
          </a:custGeom>
          <a:solidFill>
            <a:srgbClr val="9F1421"/>
          </a:solidFill>
        </p:spPr>
        <p:txBody>
          <a:bodyPr wrap="square" lIns="0" tIns="0" rIns="0" bIns="0" rtlCol="0"/>
          <a:lstStyle/>
          <a:p>
            <a:endParaRPr dirty="0"/>
          </a:p>
        </p:txBody>
      </p:sp>
      <p:sp>
        <p:nvSpPr>
          <p:cNvPr id="404" name="bg object 404"/>
          <p:cNvSpPr/>
          <p:nvPr/>
        </p:nvSpPr>
        <p:spPr>
          <a:xfrm>
            <a:off x="9219637" y="7094461"/>
            <a:ext cx="7620" cy="6985"/>
          </a:xfrm>
          <a:custGeom>
            <a:avLst/>
            <a:gdLst/>
            <a:ahLst/>
            <a:cxnLst/>
            <a:rect l="l" t="t" r="r" b="b"/>
            <a:pathLst>
              <a:path w="7620" h="6984">
                <a:moveTo>
                  <a:pt x="0" y="2170"/>
                </a:moveTo>
                <a:lnTo>
                  <a:pt x="803" y="6934"/>
                </a:lnTo>
                <a:lnTo>
                  <a:pt x="1617" y="6750"/>
                </a:lnTo>
                <a:lnTo>
                  <a:pt x="2379" y="6508"/>
                </a:lnTo>
                <a:lnTo>
                  <a:pt x="6931" y="2533"/>
                </a:lnTo>
                <a:lnTo>
                  <a:pt x="93" y="2520"/>
                </a:lnTo>
                <a:lnTo>
                  <a:pt x="0" y="2170"/>
                </a:lnTo>
                <a:close/>
              </a:path>
              <a:path w="7620" h="6984">
                <a:moveTo>
                  <a:pt x="7407" y="0"/>
                </a:moveTo>
                <a:lnTo>
                  <a:pt x="6771" y="0"/>
                </a:lnTo>
                <a:lnTo>
                  <a:pt x="6646" y="361"/>
                </a:lnTo>
                <a:lnTo>
                  <a:pt x="6138" y="1390"/>
                </a:lnTo>
                <a:lnTo>
                  <a:pt x="5363" y="1962"/>
                </a:lnTo>
                <a:lnTo>
                  <a:pt x="3141" y="2520"/>
                </a:lnTo>
                <a:lnTo>
                  <a:pt x="448" y="2533"/>
                </a:lnTo>
                <a:lnTo>
                  <a:pt x="6931" y="2533"/>
                </a:lnTo>
                <a:lnTo>
                  <a:pt x="7027" y="2305"/>
                </a:lnTo>
                <a:lnTo>
                  <a:pt x="7243" y="1606"/>
                </a:lnTo>
                <a:lnTo>
                  <a:pt x="7319" y="1123"/>
                </a:lnTo>
                <a:lnTo>
                  <a:pt x="7407" y="0"/>
                </a:lnTo>
                <a:close/>
              </a:path>
            </a:pathLst>
          </a:custGeom>
          <a:solidFill>
            <a:srgbClr val="9B1320"/>
          </a:solidFill>
        </p:spPr>
        <p:txBody>
          <a:bodyPr wrap="square" lIns="0" tIns="0" rIns="0" bIns="0" rtlCol="0"/>
          <a:lstStyle/>
          <a:p>
            <a:endParaRPr dirty="0"/>
          </a:p>
        </p:txBody>
      </p:sp>
      <p:sp>
        <p:nvSpPr>
          <p:cNvPr id="405" name="bg object 405"/>
          <p:cNvSpPr/>
          <p:nvPr/>
        </p:nvSpPr>
        <p:spPr>
          <a:xfrm>
            <a:off x="9219681" y="7094461"/>
            <a:ext cx="7620" cy="6985"/>
          </a:xfrm>
          <a:custGeom>
            <a:avLst/>
            <a:gdLst/>
            <a:ahLst/>
            <a:cxnLst/>
            <a:rect l="l" t="t" r="r" b="b"/>
            <a:pathLst>
              <a:path w="7620" h="6984">
                <a:moveTo>
                  <a:pt x="7364" y="0"/>
                </a:moveTo>
                <a:lnTo>
                  <a:pt x="6966" y="0"/>
                </a:lnTo>
                <a:lnTo>
                  <a:pt x="6801" y="494"/>
                </a:lnTo>
                <a:lnTo>
                  <a:pt x="6077" y="1992"/>
                </a:lnTo>
                <a:lnTo>
                  <a:pt x="3258" y="2716"/>
                </a:lnTo>
                <a:lnTo>
                  <a:pt x="133" y="2767"/>
                </a:lnTo>
                <a:lnTo>
                  <a:pt x="87" y="2945"/>
                </a:lnTo>
                <a:lnTo>
                  <a:pt x="768" y="6932"/>
                </a:lnTo>
                <a:lnTo>
                  <a:pt x="1581" y="6755"/>
                </a:lnTo>
                <a:lnTo>
                  <a:pt x="2775" y="6348"/>
                </a:lnTo>
                <a:lnTo>
                  <a:pt x="7271" y="1129"/>
                </a:lnTo>
                <a:lnTo>
                  <a:pt x="7364" y="0"/>
                </a:lnTo>
                <a:close/>
              </a:path>
              <a:path w="7620" h="6984">
                <a:moveTo>
                  <a:pt x="0" y="2426"/>
                </a:moveTo>
                <a:lnTo>
                  <a:pt x="57" y="2767"/>
                </a:lnTo>
                <a:lnTo>
                  <a:pt x="0" y="2426"/>
                </a:lnTo>
                <a:close/>
              </a:path>
            </a:pathLst>
          </a:custGeom>
          <a:solidFill>
            <a:srgbClr val="95131F"/>
          </a:solidFill>
        </p:spPr>
        <p:txBody>
          <a:bodyPr wrap="square" lIns="0" tIns="0" rIns="0" bIns="0" rtlCol="0"/>
          <a:lstStyle/>
          <a:p>
            <a:endParaRPr dirty="0"/>
          </a:p>
        </p:txBody>
      </p:sp>
      <p:sp>
        <p:nvSpPr>
          <p:cNvPr id="406" name="bg object 406"/>
          <p:cNvSpPr/>
          <p:nvPr/>
        </p:nvSpPr>
        <p:spPr>
          <a:xfrm>
            <a:off x="9219727" y="7094462"/>
            <a:ext cx="7620" cy="6985"/>
          </a:xfrm>
          <a:custGeom>
            <a:avLst/>
            <a:gdLst/>
            <a:ahLst/>
            <a:cxnLst/>
            <a:rect l="l" t="t" r="r" b="b"/>
            <a:pathLst>
              <a:path w="7620" h="6984">
                <a:moveTo>
                  <a:pt x="7318" y="0"/>
                </a:moveTo>
                <a:lnTo>
                  <a:pt x="7118" y="0"/>
                </a:lnTo>
                <a:lnTo>
                  <a:pt x="7004" y="495"/>
                </a:lnTo>
                <a:lnTo>
                  <a:pt x="6508" y="1536"/>
                </a:lnTo>
                <a:lnTo>
                  <a:pt x="5861" y="2285"/>
                </a:lnTo>
                <a:lnTo>
                  <a:pt x="3918" y="2781"/>
                </a:lnTo>
                <a:lnTo>
                  <a:pt x="2178" y="3009"/>
                </a:lnTo>
                <a:lnTo>
                  <a:pt x="52" y="3009"/>
                </a:lnTo>
                <a:lnTo>
                  <a:pt x="717" y="6932"/>
                </a:lnTo>
                <a:lnTo>
                  <a:pt x="7232" y="1130"/>
                </a:lnTo>
                <a:lnTo>
                  <a:pt x="7318" y="0"/>
                </a:lnTo>
                <a:close/>
              </a:path>
              <a:path w="7620" h="6984">
                <a:moveTo>
                  <a:pt x="0" y="2699"/>
                </a:moveTo>
                <a:lnTo>
                  <a:pt x="52" y="3009"/>
                </a:lnTo>
                <a:lnTo>
                  <a:pt x="0" y="2699"/>
                </a:lnTo>
                <a:close/>
              </a:path>
            </a:pathLst>
          </a:custGeom>
          <a:solidFill>
            <a:srgbClr val="92131F"/>
          </a:solidFill>
        </p:spPr>
        <p:txBody>
          <a:bodyPr wrap="square" lIns="0" tIns="0" rIns="0" bIns="0" rtlCol="0"/>
          <a:lstStyle/>
          <a:p>
            <a:endParaRPr dirty="0"/>
          </a:p>
        </p:txBody>
      </p:sp>
      <p:sp>
        <p:nvSpPr>
          <p:cNvPr id="407" name="bg object 407"/>
          <p:cNvSpPr/>
          <p:nvPr/>
        </p:nvSpPr>
        <p:spPr>
          <a:xfrm>
            <a:off x="9219774" y="7094461"/>
            <a:ext cx="7620" cy="6985"/>
          </a:xfrm>
          <a:custGeom>
            <a:avLst/>
            <a:gdLst/>
            <a:ahLst/>
            <a:cxnLst/>
            <a:rect l="l" t="t" r="r" b="b"/>
            <a:pathLst>
              <a:path w="7620" h="6984">
                <a:moveTo>
                  <a:pt x="7271" y="0"/>
                </a:moveTo>
                <a:lnTo>
                  <a:pt x="7146" y="532"/>
                </a:lnTo>
                <a:lnTo>
                  <a:pt x="6460" y="2335"/>
                </a:lnTo>
                <a:lnTo>
                  <a:pt x="3501" y="3173"/>
                </a:lnTo>
                <a:lnTo>
                  <a:pt x="1241" y="3275"/>
                </a:lnTo>
                <a:lnTo>
                  <a:pt x="149" y="3288"/>
                </a:lnTo>
                <a:lnTo>
                  <a:pt x="93" y="3529"/>
                </a:lnTo>
                <a:lnTo>
                  <a:pt x="669" y="6932"/>
                </a:lnTo>
                <a:lnTo>
                  <a:pt x="1482" y="6755"/>
                </a:lnTo>
                <a:lnTo>
                  <a:pt x="2244" y="6513"/>
                </a:lnTo>
                <a:lnTo>
                  <a:pt x="7184" y="1129"/>
                </a:lnTo>
                <a:lnTo>
                  <a:pt x="7271" y="0"/>
                </a:lnTo>
                <a:close/>
              </a:path>
              <a:path w="7620" h="6984">
                <a:moveTo>
                  <a:pt x="0" y="2977"/>
                </a:moveTo>
                <a:lnTo>
                  <a:pt x="52" y="3288"/>
                </a:lnTo>
                <a:lnTo>
                  <a:pt x="0" y="2977"/>
                </a:lnTo>
                <a:close/>
              </a:path>
            </a:pathLst>
          </a:custGeom>
          <a:solidFill>
            <a:srgbClr val="8D131E"/>
          </a:solidFill>
        </p:spPr>
        <p:txBody>
          <a:bodyPr wrap="square" lIns="0" tIns="0" rIns="0" bIns="0" rtlCol="0"/>
          <a:lstStyle/>
          <a:p>
            <a:endParaRPr dirty="0"/>
          </a:p>
        </p:txBody>
      </p:sp>
      <p:sp>
        <p:nvSpPr>
          <p:cNvPr id="408" name="bg object 408"/>
          <p:cNvSpPr/>
          <p:nvPr/>
        </p:nvSpPr>
        <p:spPr>
          <a:xfrm>
            <a:off x="9219822" y="7095310"/>
            <a:ext cx="7620" cy="6350"/>
          </a:xfrm>
          <a:custGeom>
            <a:avLst/>
            <a:gdLst/>
            <a:ahLst/>
            <a:cxnLst/>
            <a:rect l="l" t="t" r="r" b="b"/>
            <a:pathLst>
              <a:path w="7620" h="6350">
                <a:moveTo>
                  <a:pt x="7158" y="0"/>
                </a:moveTo>
                <a:lnTo>
                  <a:pt x="151" y="2733"/>
                </a:lnTo>
                <a:lnTo>
                  <a:pt x="132" y="3203"/>
                </a:lnTo>
                <a:lnTo>
                  <a:pt x="620" y="6085"/>
                </a:lnTo>
                <a:lnTo>
                  <a:pt x="1129" y="5985"/>
                </a:lnTo>
                <a:lnTo>
                  <a:pt x="2195" y="5667"/>
                </a:lnTo>
                <a:lnTo>
                  <a:pt x="7047" y="752"/>
                </a:lnTo>
                <a:lnTo>
                  <a:pt x="7158" y="0"/>
                </a:lnTo>
                <a:close/>
              </a:path>
              <a:path w="7620" h="6350">
                <a:moveTo>
                  <a:pt x="0" y="2418"/>
                </a:moveTo>
                <a:lnTo>
                  <a:pt x="53" y="2733"/>
                </a:lnTo>
                <a:lnTo>
                  <a:pt x="0" y="2418"/>
                </a:lnTo>
                <a:close/>
              </a:path>
            </a:pathLst>
          </a:custGeom>
          <a:solidFill>
            <a:srgbClr val="87121D"/>
          </a:solidFill>
        </p:spPr>
        <p:txBody>
          <a:bodyPr wrap="square" lIns="0" tIns="0" rIns="0" bIns="0" rtlCol="0"/>
          <a:lstStyle/>
          <a:p>
            <a:endParaRPr dirty="0"/>
          </a:p>
        </p:txBody>
      </p:sp>
      <p:sp>
        <p:nvSpPr>
          <p:cNvPr id="409" name="bg object 409"/>
          <p:cNvSpPr/>
          <p:nvPr/>
        </p:nvSpPr>
        <p:spPr>
          <a:xfrm>
            <a:off x="9219881" y="7096049"/>
            <a:ext cx="6985" cy="5715"/>
          </a:xfrm>
          <a:custGeom>
            <a:avLst/>
            <a:gdLst/>
            <a:ahLst/>
            <a:cxnLst/>
            <a:rect l="l" t="t" r="r" b="b"/>
            <a:pathLst>
              <a:path w="6984" h="5715">
                <a:moveTo>
                  <a:pt x="0" y="2026"/>
                </a:moveTo>
                <a:lnTo>
                  <a:pt x="568" y="5345"/>
                </a:lnTo>
                <a:lnTo>
                  <a:pt x="1076" y="5246"/>
                </a:lnTo>
                <a:lnTo>
                  <a:pt x="2130" y="4928"/>
                </a:lnTo>
                <a:lnTo>
                  <a:pt x="5537" y="2757"/>
                </a:lnTo>
                <a:lnTo>
                  <a:pt x="352" y="2757"/>
                </a:lnTo>
                <a:lnTo>
                  <a:pt x="0" y="2026"/>
                </a:lnTo>
                <a:close/>
              </a:path>
              <a:path w="6984" h="5715">
                <a:moveTo>
                  <a:pt x="6976" y="0"/>
                </a:moveTo>
                <a:lnTo>
                  <a:pt x="6435" y="1385"/>
                </a:lnTo>
                <a:lnTo>
                  <a:pt x="4607" y="1880"/>
                </a:lnTo>
                <a:lnTo>
                  <a:pt x="352" y="2757"/>
                </a:lnTo>
                <a:lnTo>
                  <a:pt x="5537" y="2757"/>
                </a:lnTo>
                <a:lnTo>
                  <a:pt x="5800" y="2464"/>
                </a:lnTo>
                <a:lnTo>
                  <a:pt x="6211" y="1880"/>
                </a:lnTo>
                <a:lnTo>
                  <a:pt x="6512" y="1360"/>
                </a:lnTo>
                <a:lnTo>
                  <a:pt x="6791" y="712"/>
                </a:lnTo>
                <a:lnTo>
                  <a:pt x="6976" y="0"/>
                </a:lnTo>
                <a:close/>
              </a:path>
            </a:pathLst>
          </a:custGeom>
          <a:solidFill>
            <a:srgbClr val="84111C"/>
          </a:solidFill>
        </p:spPr>
        <p:txBody>
          <a:bodyPr wrap="square" lIns="0" tIns="0" rIns="0" bIns="0" rtlCol="0"/>
          <a:lstStyle/>
          <a:p>
            <a:endParaRPr dirty="0"/>
          </a:p>
        </p:txBody>
      </p:sp>
      <p:sp>
        <p:nvSpPr>
          <p:cNvPr id="410" name="bg object 410"/>
          <p:cNvSpPr/>
          <p:nvPr/>
        </p:nvSpPr>
        <p:spPr>
          <a:xfrm>
            <a:off x="9219947" y="7096463"/>
            <a:ext cx="6985" cy="5080"/>
          </a:xfrm>
          <a:custGeom>
            <a:avLst/>
            <a:gdLst/>
            <a:ahLst/>
            <a:cxnLst/>
            <a:rect l="l" t="t" r="r" b="b"/>
            <a:pathLst>
              <a:path w="6984" h="5079">
                <a:moveTo>
                  <a:pt x="0" y="2007"/>
                </a:moveTo>
                <a:lnTo>
                  <a:pt x="493" y="4932"/>
                </a:lnTo>
                <a:lnTo>
                  <a:pt x="819" y="4874"/>
                </a:lnTo>
                <a:lnTo>
                  <a:pt x="1307" y="4749"/>
                </a:lnTo>
                <a:lnTo>
                  <a:pt x="5159" y="2666"/>
                </a:lnTo>
                <a:lnTo>
                  <a:pt x="405" y="2666"/>
                </a:lnTo>
                <a:lnTo>
                  <a:pt x="0" y="2007"/>
                </a:lnTo>
                <a:close/>
              </a:path>
              <a:path w="6984" h="5079">
                <a:moveTo>
                  <a:pt x="6426" y="982"/>
                </a:moveTo>
                <a:lnTo>
                  <a:pt x="5904" y="1473"/>
                </a:lnTo>
                <a:lnTo>
                  <a:pt x="4203" y="1968"/>
                </a:lnTo>
                <a:lnTo>
                  <a:pt x="405" y="2666"/>
                </a:lnTo>
                <a:lnTo>
                  <a:pt x="5159" y="2666"/>
                </a:lnTo>
                <a:lnTo>
                  <a:pt x="5795" y="1968"/>
                </a:lnTo>
                <a:lnTo>
                  <a:pt x="6149" y="1473"/>
                </a:lnTo>
                <a:lnTo>
                  <a:pt x="6426" y="982"/>
                </a:lnTo>
                <a:close/>
              </a:path>
              <a:path w="6984" h="5079">
                <a:moveTo>
                  <a:pt x="6819" y="0"/>
                </a:moveTo>
                <a:lnTo>
                  <a:pt x="6577" y="660"/>
                </a:lnTo>
                <a:lnTo>
                  <a:pt x="6426" y="982"/>
                </a:lnTo>
                <a:lnTo>
                  <a:pt x="6720" y="308"/>
                </a:lnTo>
                <a:lnTo>
                  <a:pt x="6819" y="0"/>
                </a:lnTo>
                <a:close/>
              </a:path>
            </a:pathLst>
          </a:custGeom>
          <a:solidFill>
            <a:srgbClr val="7E111B"/>
          </a:solidFill>
        </p:spPr>
        <p:txBody>
          <a:bodyPr wrap="square" lIns="0" tIns="0" rIns="0" bIns="0" rtlCol="0"/>
          <a:lstStyle/>
          <a:p>
            <a:endParaRPr dirty="0"/>
          </a:p>
        </p:txBody>
      </p:sp>
      <p:sp>
        <p:nvSpPr>
          <p:cNvPr id="411" name="bg object 411"/>
          <p:cNvSpPr/>
          <p:nvPr/>
        </p:nvSpPr>
        <p:spPr>
          <a:xfrm>
            <a:off x="9220034" y="7097522"/>
            <a:ext cx="6350" cy="4445"/>
          </a:xfrm>
          <a:custGeom>
            <a:avLst/>
            <a:gdLst/>
            <a:ahLst/>
            <a:cxnLst/>
            <a:rect l="l" t="t" r="r" b="b"/>
            <a:pathLst>
              <a:path w="6350" h="4445">
                <a:moveTo>
                  <a:pt x="0" y="1462"/>
                </a:moveTo>
                <a:lnTo>
                  <a:pt x="406" y="3873"/>
                </a:lnTo>
                <a:lnTo>
                  <a:pt x="1217" y="3695"/>
                </a:lnTo>
                <a:lnTo>
                  <a:pt x="1979" y="3454"/>
                </a:lnTo>
                <a:lnTo>
                  <a:pt x="4543" y="2070"/>
                </a:lnTo>
                <a:lnTo>
                  <a:pt x="417" y="2070"/>
                </a:lnTo>
                <a:lnTo>
                  <a:pt x="0" y="1462"/>
                </a:lnTo>
                <a:close/>
              </a:path>
              <a:path w="6350" h="4445">
                <a:moveTo>
                  <a:pt x="5814" y="764"/>
                </a:moveTo>
                <a:lnTo>
                  <a:pt x="5459" y="1092"/>
                </a:lnTo>
                <a:lnTo>
                  <a:pt x="3999" y="1422"/>
                </a:lnTo>
                <a:lnTo>
                  <a:pt x="417" y="2070"/>
                </a:lnTo>
                <a:lnTo>
                  <a:pt x="4543" y="2070"/>
                </a:lnTo>
                <a:lnTo>
                  <a:pt x="4786" y="1879"/>
                </a:lnTo>
                <a:lnTo>
                  <a:pt x="5259" y="1422"/>
                </a:lnTo>
                <a:lnTo>
                  <a:pt x="5650" y="990"/>
                </a:lnTo>
                <a:lnTo>
                  <a:pt x="5814" y="764"/>
                </a:lnTo>
                <a:close/>
              </a:path>
              <a:path w="6350" h="4445">
                <a:moveTo>
                  <a:pt x="6297" y="0"/>
                </a:moveTo>
                <a:lnTo>
                  <a:pt x="5814" y="764"/>
                </a:lnTo>
                <a:lnTo>
                  <a:pt x="5955" y="634"/>
                </a:lnTo>
                <a:lnTo>
                  <a:pt x="6297" y="0"/>
                </a:lnTo>
                <a:close/>
              </a:path>
            </a:pathLst>
          </a:custGeom>
          <a:solidFill>
            <a:srgbClr val="79101A"/>
          </a:solidFill>
        </p:spPr>
        <p:txBody>
          <a:bodyPr wrap="square" lIns="0" tIns="0" rIns="0" bIns="0" rtlCol="0"/>
          <a:lstStyle/>
          <a:p>
            <a:endParaRPr dirty="0"/>
          </a:p>
        </p:txBody>
      </p:sp>
      <p:sp>
        <p:nvSpPr>
          <p:cNvPr id="412" name="bg object 412"/>
          <p:cNvSpPr/>
          <p:nvPr/>
        </p:nvSpPr>
        <p:spPr>
          <a:xfrm>
            <a:off x="8783789" y="7082168"/>
            <a:ext cx="438150" cy="0"/>
          </a:xfrm>
          <a:custGeom>
            <a:avLst/>
            <a:gdLst/>
            <a:ahLst/>
            <a:cxnLst/>
            <a:rect l="l" t="t" r="r" b="b"/>
            <a:pathLst>
              <a:path w="438150">
                <a:moveTo>
                  <a:pt x="437794" y="0"/>
                </a:moveTo>
                <a:lnTo>
                  <a:pt x="0" y="0"/>
                </a:lnTo>
                <a:lnTo>
                  <a:pt x="437794" y="0"/>
                </a:lnTo>
                <a:close/>
              </a:path>
            </a:pathLst>
          </a:custGeom>
          <a:solidFill>
            <a:srgbClr val="ED4554"/>
          </a:solidFill>
        </p:spPr>
        <p:txBody>
          <a:bodyPr wrap="square" lIns="0" tIns="0" rIns="0" bIns="0" rtlCol="0"/>
          <a:lstStyle/>
          <a:p>
            <a:endParaRPr dirty="0"/>
          </a:p>
        </p:txBody>
      </p:sp>
      <p:sp>
        <p:nvSpPr>
          <p:cNvPr id="413" name="bg object 413"/>
          <p:cNvSpPr/>
          <p:nvPr/>
        </p:nvSpPr>
        <p:spPr>
          <a:xfrm>
            <a:off x="8783798" y="7081925"/>
            <a:ext cx="438150" cy="635"/>
          </a:xfrm>
          <a:custGeom>
            <a:avLst/>
            <a:gdLst/>
            <a:ahLst/>
            <a:cxnLst/>
            <a:rect l="l" t="t" r="r" b="b"/>
            <a:pathLst>
              <a:path w="438150" h="634">
                <a:moveTo>
                  <a:pt x="437794" y="0"/>
                </a:moveTo>
                <a:lnTo>
                  <a:pt x="415899" y="0"/>
                </a:lnTo>
                <a:lnTo>
                  <a:pt x="0" y="0"/>
                </a:lnTo>
                <a:lnTo>
                  <a:pt x="0" y="139"/>
                </a:lnTo>
                <a:lnTo>
                  <a:pt x="437794" y="139"/>
                </a:lnTo>
                <a:lnTo>
                  <a:pt x="437794" y="0"/>
                </a:lnTo>
                <a:close/>
              </a:path>
            </a:pathLst>
          </a:custGeom>
          <a:solidFill>
            <a:srgbClr val="EC394A"/>
          </a:solidFill>
        </p:spPr>
        <p:txBody>
          <a:bodyPr wrap="square" lIns="0" tIns="0" rIns="0" bIns="0" rtlCol="0"/>
          <a:lstStyle/>
          <a:p>
            <a:endParaRPr dirty="0"/>
          </a:p>
        </p:txBody>
      </p:sp>
      <p:sp>
        <p:nvSpPr>
          <p:cNvPr id="414" name="bg object 414"/>
          <p:cNvSpPr/>
          <p:nvPr/>
        </p:nvSpPr>
        <p:spPr>
          <a:xfrm>
            <a:off x="8783794" y="7081788"/>
            <a:ext cx="438150" cy="635"/>
          </a:xfrm>
          <a:custGeom>
            <a:avLst/>
            <a:gdLst/>
            <a:ahLst/>
            <a:cxnLst/>
            <a:rect l="l" t="t" r="r" b="b"/>
            <a:pathLst>
              <a:path w="438150" h="634">
                <a:moveTo>
                  <a:pt x="437794" y="0"/>
                </a:moveTo>
                <a:lnTo>
                  <a:pt x="0" y="0"/>
                </a:lnTo>
                <a:lnTo>
                  <a:pt x="0" y="139"/>
                </a:lnTo>
                <a:lnTo>
                  <a:pt x="437794" y="139"/>
                </a:lnTo>
                <a:lnTo>
                  <a:pt x="437794" y="0"/>
                </a:lnTo>
                <a:close/>
              </a:path>
            </a:pathLst>
          </a:custGeom>
          <a:solidFill>
            <a:srgbClr val="EB1F31"/>
          </a:solidFill>
        </p:spPr>
        <p:txBody>
          <a:bodyPr wrap="square" lIns="0" tIns="0" rIns="0" bIns="0" rtlCol="0"/>
          <a:lstStyle/>
          <a:p>
            <a:endParaRPr dirty="0"/>
          </a:p>
        </p:txBody>
      </p:sp>
      <p:sp>
        <p:nvSpPr>
          <p:cNvPr id="415" name="bg object 415"/>
          <p:cNvSpPr/>
          <p:nvPr/>
        </p:nvSpPr>
        <p:spPr>
          <a:xfrm>
            <a:off x="8783789" y="7081647"/>
            <a:ext cx="438150" cy="635"/>
          </a:xfrm>
          <a:custGeom>
            <a:avLst/>
            <a:gdLst/>
            <a:ahLst/>
            <a:cxnLst/>
            <a:rect l="l" t="t" r="r" b="b"/>
            <a:pathLst>
              <a:path w="438150" h="634">
                <a:moveTo>
                  <a:pt x="437794" y="0"/>
                </a:moveTo>
                <a:lnTo>
                  <a:pt x="0" y="0"/>
                </a:lnTo>
                <a:lnTo>
                  <a:pt x="0" y="139"/>
                </a:lnTo>
                <a:lnTo>
                  <a:pt x="437794" y="139"/>
                </a:lnTo>
                <a:lnTo>
                  <a:pt x="437794" y="0"/>
                </a:lnTo>
                <a:close/>
              </a:path>
            </a:pathLst>
          </a:custGeom>
          <a:solidFill>
            <a:srgbClr val="E61E30"/>
          </a:solidFill>
        </p:spPr>
        <p:txBody>
          <a:bodyPr wrap="square" lIns="0" tIns="0" rIns="0" bIns="0" rtlCol="0"/>
          <a:lstStyle/>
          <a:p>
            <a:endParaRPr dirty="0"/>
          </a:p>
        </p:txBody>
      </p:sp>
      <p:sp>
        <p:nvSpPr>
          <p:cNvPr id="416" name="bg object 416"/>
          <p:cNvSpPr/>
          <p:nvPr/>
        </p:nvSpPr>
        <p:spPr>
          <a:xfrm>
            <a:off x="8783789" y="7081507"/>
            <a:ext cx="438150" cy="635"/>
          </a:xfrm>
          <a:custGeom>
            <a:avLst/>
            <a:gdLst/>
            <a:ahLst/>
            <a:cxnLst/>
            <a:rect l="l" t="t" r="r" b="b"/>
            <a:pathLst>
              <a:path w="438150" h="634">
                <a:moveTo>
                  <a:pt x="437794" y="0"/>
                </a:moveTo>
                <a:lnTo>
                  <a:pt x="0" y="0"/>
                </a:lnTo>
                <a:lnTo>
                  <a:pt x="0" y="139"/>
                </a:lnTo>
                <a:lnTo>
                  <a:pt x="437794" y="139"/>
                </a:lnTo>
                <a:lnTo>
                  <a:pt x="437794" y="0"/>
                </a:lnTo>
                <a:close/>
              </a:path>
            </a:pathLst>
          </a:custGeom>
          <a:solidFill>
            <a:srgbClr val="E11E2F"/>
          </a:solidFill>
        </p:spPr>
        <p:txBody>
          <a:bodyPr wrap="square" lIns="0" tIns="0" rIns="0" bIns="0" rtlCol="0"/>
          <a:lstStyle/>
          <a:p>
            <a:endParaRPr dirty="0"/>
          </a:p>
        </p:txBody>
      </p:sp>
      <p:sp>
        <p:nvSpPr>
          <p:cNvPr id="417" name="bg object 417"/>
          <p:cNvSpPr/>
          <p:nvPr/>
        </p:nvSpPr>
        <p:spPr>
          <a:xfrm>
            <a:off x="8783789" y="7081304"/>
            <a:ext cx="438150" cy="635"/>
          </a:xfrm>
          <a:custGeom>
            <a:avLst/>
            <a:gdLst/>
            <a:ahLst/>
            <a:cxnLst/>
            <a:rect l="l" t="t" r="r" b="b"/>
            <a:pathLst>
              <a:path w="438150" h="634">
                <a:moveTo>
                  <a:pt x="437794" y="0"/>
                </a:moveTo>
                <a:lnTo>
                  <a:pt x="0" y="0"/>
                </a:lnTo>
                <a:lnTo>
                  <a:pt x="0" y="215"/>
                </a:lnTo>
                <a:lnTo>
                  <a:pt x="437794" y="215"/>
                </a:lnTo>
                <a:lnTo>
                  <a:pt x="437794" y="0"/>
                </a:lnTo>
                <a:close/>
              </a:path>
            </a:pathLst>
          </a:custGeom>
          <a:solidFill>
            <a:srgbClr val="DD1D2E"/>
          </a:solidFill>
        </p:spPr>
        <p:txBody>
          <a:bodyPr wrap="square" lIns="0" tIns="0" rIns="0" bIns="0" rtlCol="0"/>
          <a:lstStyle/>
          <a:p>
            <a:endParaRPr dirty="0"/>
          </a:p>
        </p:txBody>
      </p:sp>
      <p:sp>
        <p:nvSpPr>
          <p:cNvPr id="418" name="bg object 418"/>
          <p:cNvSpPr/>
          <p:nvPr/>
        </p:nvSpPr>
        <p:spPr>
          <a:xfrm>
            <a:off x="8783789" y="7081075"/>
            <a:ext cx="438150" cy="635"/>
          </a:xfrm>
          <a:custGeom>
            <a:avLst/>
            <a:gdLst/>
            <a:ahLst/>
            <a:cxnLst/>
            <a:rect l="l" t="t" r="r" b="b"/>
            <a:pathLst>
              <a:path w="438150" h="634">
                <a:moveTo>
                  <a:pt x="437794" y="0"/>
                </a:moveTo>
                <a:lnTo>
                  <a:pt x="0" y="0"/>
                </a:lnTo>
                <a:lnTo>
                  <a:pt x="0" y="215"/>
                </a:lnTo>
                <a:lnTo>
                  <a:pt x="437794" y="215"/>
                </a:lnTo>
                <a:lnTo>
                  <a:pt x="437794" y="0"/>
                </a:lnTo>
                <a:close/>
              </a:path>
            </a:pathLst>
          </a:custGeom>
          <a:solidFill>
            <a:srgbClr val="D71D2D"/>
          </a:solidFill>
        </p:spPr>
        <p:txBody>
          <a:bodyPr wrap="square" lIns="0" tIns="0" rIns="0" bIns="0" rtlCol="0"/>
          <a:lstStyle/>
          <a:p>
            <a:endParaRPr dirty="0"/>
          </a:p>
        </p:txBody>
      </p:sp>
      <p:sp>
        <p:nvSpPr>
          <p:cNvPr id="419" name="bg object 419"/>
          <p:cNvSpPr/>
          <p:nvPr/>
        </p:nvSpPr>
        <p:spPr>
          <a:xfrm>
            <a:off x="8783798" y="7080851"/>
            <a:ext cx="438150" cy="635"/>
          </a:xfrm>
          <a:custGeom>
            <a:avLst/>
            <a:gdLst/>
            <a:ahLst/>
            <a:cxnLst/>
            <a:rect l="l" t="t" r="r" b="b"/>
            <a:pathLst>
              <a:path w="438150" h="634">
                <a:moveTo>
                  <a:pt x="437794" y="0"/>
                </a:moveTo>
                <a:lnTo>
                  <a:pt x="415899" y="0"/>
                </a:lnTo>
                <a:lnTo>
                  <a:pt x="0" y="0"/>
                </a:lnTo>
                <a:lnTo>
                  <a:pt x="0" y="228"/>
                </a:lnTo>
                <a:lnTo>
                  <a:pt x="437794" y="228"/>
                </a:lnTo>
                <a:lnTo>
                  <a:pt x="437794" y="0"/>
                </a:lnTo>
                <a:close/>
              </a:path>
            </a:pathLst>
          </a:custGeom>
          <a:solidFill>
            <a:srgbClr val="D21C2C"/>
          </a:solidFill>
        </p:spPr>
        <p:txBody>
          <a:bodyPr wrap="square" lIns="0" tIns="0" rIns="0" bIns="0" rtlCol="0"/>
          <a:lstStyle/>
          <a:p>
            <a:endParaRPr dirty="0"/>
          </a:p>
        </p:txBody>
      </p:sp>
      <p:sp>
        <p:nvSpPr>
          <p:cNvPr id="420" name="bg object 420"/>
          <p:cNvSpPr/>
          <p:nvPr/>
        </p:nvSpPr>
        <p:spPr>
          <a:xfrm>
            <a:off x="8783794" y="7080576"/>
            <a:ext cx="438150" cy="635"/>
          </a:xfrm>
          <a:custGeom>
            <a:avLst/>
            <a:gdLst/>
            <a:ahLst/>
            <a:cxnLst/>
            <a:rect l="l" t="t" r="r" b="b"/>
            <a:pathLst>
              <a:path w="438150" h="634">
                <a:moveTo>
                  <a:pt x="437794" y="0"/>
                </a:moveTo>
                <a:lnTo>
                  <a:pt x="0" y="0"/>
                </a:lnTo>
                <a:lnTo>
                  <a:pt x="0" y="279"/>
                </a:lnTo>
                <a:lnTo>
                  <a:pt x="437794" y="279"/>
                </a:lnTo>
                <a:lnTo>
                  <a:pt x="437794" y="0"/>
                </a:lnTo>
                <a:close/>
              </a:path>
            </a:pathLst>
          </a:custGeom>
          <a:solidFill>
            <a:srgbClr val="CF1B2C"/>
          </a:solidFill>
        </p:spPr>
        <p:txBody>
          <a:bodyPr wrap="square" lIns="0" tIns="0" rIns="0" bIns="0" rtlCol="0"/>
          <a:lstStyle/>
          <a:p>
            <a:endParaRPr dirty="0"/>
          </a:p>
        </p:txBody>
      </p:sp>
      <p:sp>
        <p:nvSpPr>
          <p:cNvPr id="421" name="bg object 421"/>
          <p:cNvSpPr/>
          <p:nvPr/>
        </p:nvSpPr>
        <p:spPr>
          <a:xfrm>
            <a:off x="8783789" y="7080301"/>
            <a:ext cx="438150" cy="635"/>
          </a:xfrm>
          <a:custGeom>
            <a:avLst/>
            <a:gdLst/>
            <a:ahLst/>
            <a:cxnLst/>
            <a:rect l="l" t="t" r="r" b="b"/>
            <a:pathLst>
              <a:path w="438150" h="634">
                <a:moveTo>
                  <a:pt x="437794" y="0"/>
                </a:moveTo>
                <a:lnTo>
                  <a:pt x="0" y="0"/>
                </a:lnTo>
                <a:lnTo>
                  <a:pt x="0" y="279"/>
                </a:lnTo>
                <a:lnTo>
                  <a:pt x="437794" y="279"/>
                </a:lnTo>
                <a:lnTo>
                  <a:pt x="437794" y="0"/>
                </a:lnTo>
                <a:close/>
              </a:path>
            </a:pathLst>
          </a:custGeom>
          <a:solidFill>
            <a:srgbClr val="C91B2B"/>
          </a:solidFill>
        </p:spPr>
        <p:txBody>
          <a:bodyPr wrap="square" lIns="0" tIns="0" rIns="0" bIns="0" rtlCol="0"/>
          <a:lstStyle/>
          <a:p>
            <a:endParaRPr dirty="0"/>
          </a:p>
        </p:txBody>
      </p:sp>
      <p:sp>
        <p:nvSpPr>
          <p:cNvPr id="422" name="bg object 422"/>
          <p:cNvSpPr/>
          <p:nvPr/>
        </p:nvSpPr>
        <p:spPr>
          <a:xfrm>
            <a:off x="8783789" y="7080021"/>
            <a:ext cx="438150" cy="635"/>
          </a:xfrm>
          <a:custGeom>
            <a:avLst/>
            <a:gdLst/>
            <a:ahLst/>
            <a:cxnLst/>
            <a:rect l="l" t="t" r="r" b="b"/>
            <a:pathLst>
              <a:path w="438150" h="634">
                <a:moveTo>
                  <a:pt x="437794" y="0"/>
                </a:moveTo>
                <a:lnTo>
                  <a:pt x="0" y="0"/>
                </a:lnTo>
                <a:lnTo>
                  <a:pt x="0" y="279"/>
                </a:lnTo>
                <a:lnTo>
                  <a:pt x="437794" y="279"/>
                </a:lnTo>
                <a:lnTo>
                  <a:pt x="437794" y="0"/>
                </a:lnTo>
                <a:close/>
              </a:path>
            </a:pathLst>
          </a:custGeom>
          <a:solidFill>
            <a:srgbClr val="C51A2A"/>
          </a:solidFill>
        </p:spPr>
        <p:txBody>
          <a:bodyPr wrap="square" lIns="0" tIns="0" rIns="0" bIns="0" rtlCol="0"/>
          <a:lstStyle/>
          <a:p>
            <a:endParaRPr dirty="0"/>
          </a:p>
        </p:txBody>
      </p:sp>
      <p:sp>
        <p:nvSpPr>
          <p:cNvPr id="423" name="bg object 423"/>
          <p:cNvSpPr/>
          <p:nvPr/>
        </p:nvSpPr>
        <p:spPr>
          <a:xfrm>
            <a:off x="8783789" y="7079755"/>
            <a:ext cx="438150" cy="635"/>
          </a:xfrm>
          <a:custGeom>
            <a:avLst/>
            <a:gdLst/>
            <a:ahLst/>
            <a:cxnLst/>
            <a:rect l="l" t="t" r="r" b="b"/>
            <a:pathLst>
              <a:path w="438150" h="634">
                <a:moveTo>
                  <a:pt x="437794" y="0"/>
                </a:moveTo>
                <a:lnTo>
                  <a:pt x="0" y="0"/>
                </a:lnTo>
                <a:lnTo>
                  <a:pt x="0" y="266"/>
                </a:lnTo>
                <a:lnTo>
                  <a:pt x="437794" y="266"/>
                </a:lnTo>
                <a:lnTo>
                  <a:pt x="437794" y="0"/>
                </a:lnTo>
                <a:close/>
              </a:path>
            </a:pathLst>
          </a:custGeom>
          <a:solidFill>
            <a:srgbClr val="C11829"/>
          </a:solidFill>
        </p:spPr>
        <p:txBody>
          <a:bodyPr wrap="square" lIns="0" tIns="0" rIns="0" bIns="0" rtlCol="0"/>
          <a:lstStyle/>
          <a:p>
            <a:endParaRPr dirty="0"/>
          </a:p>
        </p:txBody>
      </p:sp>
      <p:sp>
        <p:nvSpPr>
          <p:cNvPr id="424" name="bg object 424"/>
          <p:cNvSpPr/>
          <p:nvPr/>
        </p:nvSpPr>
        <p:spPr>
          <a:xfrm>
            <a:off x="8783789" y="7079488"/>
            <a:ext cx="438150" cy="635"/>
          </a:xfrm>
          <a:custGeom>
            <a:avLst/>
            <a:gdLst/>
            <a:ahLst/>
            <a:cxnLst/>
            <a:rect l="l" t="t" r="r" b="b"/>
            <a:pathLst>
              <a:path w="438150" h="634">
                <a:moveTo>
                  <a:pt x="437794" y="0"/>
                </a:moveTo>
                <a:lnTo>
                  <a:pt x="0" y="0"/>
                </a:lnTo>
                <a:lnTo>
                  <a:pt x="0" y="279"/>
                </a:lnTo>
                <a:lnTo>
                  <a:pt x="437794" y="279"/>
                </a:lnTo>
                <a:lnTo>
                  <a:pt x="437794" y="0"/>
                </a:lnTo>
                <a:close/>
              </a:path>
            </a:pathLst>
          </a:custGeom>
          <a:solidFill>
            <a:srgbClr val="BB1828"/>
          </a:solidFill>
        </p:spPr>
        <p:txBody>
          <a:bodyPr wrap="square" lIns="0" tIns="0" rIns="0" bIns="0" rtlCol="0"/>
          <a:lstStyle/>
          <a:p>
            <a:endParaRPr dirty="0"/>
          </a:p>
        </p:txBody>
      </p:sp>
      <p:sp>
        <p:nvSpPr>
          <p:cNvPr id="425" name="bg object 425"/>
          <p:cNvSpPr/>
          <p:nvPr/>
        </p:nvSpPr>
        <p:spPr>
          <a:xfrm>
            <a:off x="8783789" y="7079234"/>
            <a:ext cx="438150" cy="635"/>
          </a:xfrm>
          <a:custGeom>
            <a:avLst/>
            <a:gdLst/>
            <a:ahLst/>
            <a:cxnLst/>
            <a:rect l="l" t="t" r="r" b="b"/>
            <a:pathLst>
              <a:path w="438150" h="634">
                <a:moveTo>
                  <a:pt x="437794" y="0"/>
                </a:moveTo>
                <a:lnTo>
                  <a:pt x="0" y="0"/>
                </a:lnTo>
                <a:lnTo>
                  <a:pt x="0" y="254"/>
                </a:lnTo>
                <a:lnTo>
                  <a:pt x="437794" y="254"/>
                </a:lnTo>
                <a:lnTo>
                  <a:pt x="437794" y="0"/>
                </a:lnTo>
                <a:close/>
              </a:path>
            </a:pathLst>
          </a:custGeom>
          <a:solidFill>
            <a:srgbClr val="B71727"/>
          </a:solidFill>
        </p:spPr>
        <p:txBody>
          <a:bodyPr wrap="square" lIns="0" tIns="0" rIns="0" bIns="0" rtlCol="0"/>
          <a:lstStyle/>
          <a:p>
            <a:endParaRPr dirty="0"/>
          </a:p>
        </p:txBody>
      </p:sp>
      <p:sp>
        <p:nvSpPr>
          <p:cNvPr id="426" name="bg object 426"/>
          <p:cNvSpPr/>
          <p:nvPr/>
        </p:nvSpPr>
        <p:spPr>
          <a:xfrm>
            <a:off x="8783789" y="7078967"/>
            <a:ext cx="438150" cy="635"/>
          </a:xfrm>
          <a:custGeom>
            <a:avLst/>
            <a:gdLst/>
            <a:ahLst/>
            <a:cxnLst/>
            <a:rect l="l" t="t" r="r" b="b"/>
            <a:pathLst>
              <a:path w="438150" h="634">
                <a:moveTo>
                  <a:pt x="437794" y="0"/>
                </a:moveTo>
                <a:lnTo>
                  <a:pt x="0" y="0"/>
                </a:lnTo>
                <a:lnTo>
                  <a:pt x="0" y="266"/>
                </a:lnTo>
                <a:lnTo>
                  <a:pt x="437794" y="266"/>
                </a:lnTo>
                <a:lnTo>
                  <a:pt x="437794" y="0"/>
                </a:lnTo>
                <a:close/>
              </a:path>
            </a:pathLst>
          </a:custGeom>
          <a:solidFill>
            <a:srgbClr val="B31725"/>
          </a:solidFill>
        </p:spPr>
        <p:txBody>
          <a:bodyPr wrap="square" lIns="0" tIns="0" rIns="0" bIns="0" rtlCol="0"/>
          <a:lstStyle/>
          <a:p>
            <a:endParaRPr dirty="0"/>
          </a:p>
        </p:txBody>
      </p:sp>
      <p:sp>
        <p:nvSpPr>
          <p:cNvPr id="427" name="bg object 427"/>
          <p:cNvSpPr/>
          <p:nvPr/>
        </p:nvSpPr>
        <p:spPr>
          <a:xfrm>
            <a:off x="8783789" y="7078713"/>
            <a:ext cx="438150" cy="635"/>
          </a:xfrm>
          <a:custGeom>
            <a:avLst/>
            <a:gdLst/>
            <a:ahLst/>
            <a:cxnLst/>
            <a:rect l="l" t="t" r="r" b="b"/>
            <a:pathLst>
              <a:path w="438150" h="634">
                <a:moveTo>
                  <a:pt x="437794" y="0"/>
                </a:moveTo>
                <a:lnTo>
                  <a:pt x="0" y="0"/>
                </a:lnTo>
                <a:lnTo>
                  <a:pt x="0" y="266"/>
                </a:lnTo>
                <a:lnTo>
                  <a:pt x="437794" y="266"/>
                </a:lnTo>
                <a:lnTo>
                  <a:pt x="437794" y="0"/>
                </a:lnTo>
                <a:close/>
              </a:path>
            </a:pathLst>
          </a:custGeom>
          <a:solidFill>
            <a:srgbClr val="AD1624"/>
          </a:solidFill>
        </p:spPr>
        <p:txBody>
          <a:bodyPr wrap="square" lIns="0" tIns="0" rIns="0" bIns="0" rtlCol="0"/>
          <a:lstStyle/>
          <a:p>
            <a:endParaRPr dirty="0"/>
          </a:p>
        </p:txBody>
      </p:sp>
      <p:sp>
        <p:nvSpPr>
          <p:cNvPr id="428" name="bg object 428"/>
          <p:cNvSpPr/>
          <p:nvPr/>
        </p:nvSpPr>
        <p:spPr>
          <a:xfrm>
            <a:off x="8783789" y="7078446"/>
            <a:ext cx="438150" cy="635"/>
          </a:xfrm>
          <a:custGeom>
            <a:avLst/>
            <a:gdLst/>
            <a:ahLst/>
            <a:cxnLst/>
            <a:rect l="l" t="t" r="r" b="b"/>
            <a:pathLst>
              <a:path w="438150" h="634">
                <a:moveTo>
                  <a:pt x="437794" y="0"/>
                </a:moveTo>
                <a:lnTo>
                  <a:pt x="0" y="0"/>
                </a:lnTo>
                <a:lnTo>
                  <a:pt x="0" y="266"/>
                </a:lnTo>
                <a:lnTo>
                  <a:pt x="437794" y="266"/>
                </a:lnTo>
                <a:lnTo>
                  <a:pt x="437794" y="0"/>
                </a:lnTo>
                <a:close/>
              </a:path>
            </a:pathLst>
          </a:custGeom>
          <a:solidFill>
            <a:srgbClr val="A91523"/>
          </a:solidFill>
        </p:spPr>
        <p:txBody>
          <a:bodyPr wrap="square" lIns="0" tIns="0" rIns="0" bIns="0" rtlCol="0"/>
          <a:lstStyle/>
          <a:p>
            <a:endParaRPr dirty="0"/>
          </a:p>
        </p:txBody>
      </p:sp>
      <p:sp>
        <p:nvSpPr>
          <p:cNvPr id="429" name="bg object 429"/>
          <p:cNvSpPr/>
          <p:nvPr/>
        </p:nvSpPr>
        <p:spPr>
          <a:xfrm>
            <a:off x="8783789" y="7078180"/>
            <a:ext cx="438150" cy="635"/>
          </a:xfrm>
          <a:custGeom>
            <a:avLst/>
            <a:gdLst/>
            <a:ahLst/>
            <a:cxnLst/>
            <a:rect l="l" t="t" r="r" b="b"/>
            <a:pathLst>
              <a:path w="438150" h="634">
                <a:moveTo>
                  <a:pt x="437794" y="0"/>
                </a:moveTo>
                <a:lnTo>
                  <a:pt x="0" y="0"/>
                </a:lnTo>
                <a:lnTo>
                  <a:pt x="0" y="266"/>
                </a:lnTo>
                <a:lnTo>
                  <a:pt x="437794" y="266"/>
                </a:lnTo>
                <a:lnTo>
                  <a:pt x="437794" y="0"/>
                </a:lnTo>
                <a:close/>
              </a:path>
            </a:pathLst>
          </a:custGeom>
          <a:solidFill>
            <a:srgbClr val="A31522"/>
          </a:solidFill>
        </p:spPr>
        <p:txBody>
          <a:bodyPr wrap="square" lIns="0" tIns="0" rIns="0" bIns="0" rtlCol="0"/>
          <a:lstStyle/>
          <a:p>
            <a:endParaRPr dirty="0"/>
          </a:p>
        </p:txBody>
      </p:sp>
      <p:sp>
        <p:nvSpPr>
          <p:cNvPr id="430" name="bg object 430"/>
          <p:cNvSpPr/>
          <p:nvPr/>
        </p:nvSpPr>
        <p:spPr>
          <a:xfrm>
            <a:off x="8783789" y="7077913"/>
            <a:ext cx="438150" cy="635"/>
          </a:xfrm>
          <a:custGeom>
            <a:avLst/>
            <a:gdLst/>
            <a:ahLst/>
            <a:cxnLst/>
            <a:rect l="l" t="t" r="r" b="b"/>
            <a:pathLst>
              <a:path w="438150" h="634">
                <a:moveTo>
                  <a:pt x="437794" y="0"/>
                </a:moveTo>
                <a:lnTo>
                  <a:pt x="0" y="0"/>
                </a:lnTo>
                <a:lnTo>
                  <a:pt x="0" y="279"/>
                </a:lnTo>
                <a:lnTo>
                  <a:pt x="437794" y="279"/>
                </a:lnTo>
                <a:lnTo>
                  <a:pt x="437794" y="0"/>
                </a:lnTo>
                <a:close/>
              </a:path>
            </a:pathLst>
          </a:custGeom>
          <a:solidFill>
            <a:srgbClr val="9F1421"/>
          </a:solidFill>
        </p:spPr>
        <p:txBody>
          <a:bodyPr wrap="square" lIns="0" tIns="0" rIns="0" bIns="0" rtlCol="0"/>
          <a:lstStyle/>
          <a:p>
            <a:endParaRPr dirty="0"/>
          </a:p>
        </p:txBody>
      </p:sp>
      <p:sp>
        <p:nvSpPr>
          <p:cNvPr id="431" name="bg object 431"/>
          <p:cNvSpPr/>
          <p:nvPr/>
        </p:nvSpPr>
        <p:spPr>
          <a:xfrm>
            <a:off x="8783789" y="7077634"/>
            <a:ext cx="438150" cy="635"/>
          </a:xfrm>
          <a:custGeom>
            <a:avLst/>
            <a:gdLst/>
            <a:ahLst/>
            <a:cxnLst/>
            <a:rect l="l" t="t" r="r" b="b"/>
            <a:pathLst>
              <a:path w="438150" h="634">
                <a:moveTo>
                  <a:pt x="437794" y="0"/>
                </a:moveTo>
                <a:lnTo>
                  <a:pt x="0" y="0"/>
                </a:lnTo>
                <a:lnTo>
                  <a:pt x="0" y="279"/>
                </a:lnTo>
                <a:lnTo>
                  <a:pt x="437794" y="279"/>
                </a:lnTo>
                <a:lnTo>
                  <a:pt x="437794" y="0"/>
                </a:lnTo>
                <a:close/>
              </a:path>
            </a:pathLst>
          </a:custGeom>
          <a:solidFill>
            <a:srgbClr val="9B1320"/>
          </a:solidFill>
        </p:spPr>
        <p:txBody>
          <a:bodyPr wrap="square" lIns="0" tIns="0" rIns="0" bIns="0" rtlCol="0"/>
          <a:lstStyle/>
          <a:p>
            <a:endParaRPr dirty="0"/>
          </a:p>
        </p:txBody>
      </p:sp>
      <p:sp>
        <p:nvSpPr>
          <p:cNvPr id="432" name="bg object 432"/>
          <p:cNvSpPr/>
          <p:nvPr/>
        </p:nvSpPr>
        <p:spPr>
          <a:xfrm>
            <a:off x="8783789" y="7077354"/>
            <a:ext cx="438150" cy="635"/>
          </a:xfrm>
          <a:custGeom>
            <a:avLst/>
            <a:gdLst/>
            <a:ahLst/>
            <a:cxnLst/>
            <a:rect l="l" t="t" r="r" b="b"/>
            <a:pathLst>
              <a:path w="438150" h="634">
                <a:moveTo>
                  <a:pt x="437794" y="0"/>
                </a:moveTo>
                <a:lnTo>
                  <a:pt x="0" y="0"/>
                </a:lnTo>
                <a:lnTo>
                  <a:pt x="0" y="279"/>
                </a:lnTo>
                <a:lnTo>
                  <a:pt x="437794" y="279"/>
                </a:lnTo>
                <a:lnTo>
                  <a:pt x="437794" y="0"/>
                </a:lnTo>
                <a:close/>
              </a:path>
            </a:pathLst>
          </a:custGeom>
          <a:solidFill>
            <a:srgbClr val="95131F"/>
          </a:solidFill>
        </p:spPr>
        <p:txBody>
          <a:bodyPr wrap="square" lIns="0" tIns="0" rIns="0" bIns="0" rtlCol="0"/>
          <a:lstStyle/>
          <a:p>
            <a:endParaRPr dirty="0"/>
          </a:p>
        </p:txBody>
      </p:sp>
      <p:sp>
        <p:nvSpPr>
          <p:cNvPr id="433" name="bg object 433"/>
          <p:cNvSpPr/>
          <p:nvPr/>
        </p:nvSpPr>
        <p:spPr>
          <a:xfrm>
            <a:off x="8783789" y="7077126"/>
            <a:ext cx="438150" cy="635"/>
          </a:xfrm>
          <a:custGeom>
            <a:avLst/>
            <a:gdLst/>
            <a:ahLst/>
            <a:cxnLst/>
            <a:rect l="l" t="t" r="r" b="b"/>
            <a:pathLst>
              <a:path w="438150" h="634">
                <a:moveTo>
                  <a:pt x="437794" y="0"/>
                </a:moveTo>
                <a:lnTo>
                  <a:pt x="0" y="0"/>
                </a:lnTo>
                <a:lnTo>
                  <a:pt x="0" y="241"/>
                </a:lnTo>
                <a:lnTo>
                  <a:pt x="437794" y="241"/>
                </a:lnTo>
                <a:lnTo>
                  <a:pt x="437794" y="0"/>
                </a:lnTo>
                <a:close/>
              </a:path>
            </a:pathLst>
          </a:custGeom>
          <a:solidFill>
            <a:srgbClr val="92131F"/>
          </a:solidFill>
        </p:spPr>
        <p:txBody>
          <a:bodyPr wrap="square" lIns="0" tIns="0" rIns="0" bIns="0" rtlCol="0"/>
          <a:lstStyle/>
          <a:p>
            <a:endParaRPr dirty="0"/>
          </a:p>
        </p:txBody>
      </p:sp>
      <p:sp>
        <p:nvSpPr>
          <p:cNvPr id="434" name="bg object 434"/>
          <p:cNvSpPr/>
          <p:nvPr/>
        </p:nvSpPr>
        <p:spPr>
          <a:xfrm>
            <a:off x="8783789" y="7076935"/>
            <a:ext cx="438150" cy="635"/>
          </a:xfrm>
          <a:custGeom>
            <a:avLst/>
            <a:gdLst/>
            <a:ahLst/>
            <a:cxnLst/>
            <a:rect l="l" t="t" r="r" b="b"/>
            <a:pathLst>
              <a:path w="438150" h="634">
                <a:moveTo>
                  <a:pt x="437794" y="0"/>
                </a:moveTo>
                <a:lnTo>
                  <a:pt x="0" y="0"/>
                </a:lnTo>
                <a:lnTo>
                  <a:pt x="0" y="190"/>
                </a:lnTo>
                <a:lnTo>
                  <a:pt x="437794" y="190"/>
                </a:lnTo>
                <a:lnTo>
                  <a:pt x="437794" y="0"/>
                </a:lnTo>
                <a:close/>
              </a:path>
            </a:pathLst>
          </a:custGeom>
          <a:solidFill>
            <a:srgbClr val="8D131E"/>
          </a:solidFill>
        </p:spPr>
        <p:txBody>
          <a:bodyPr wrap="square" lIns="0" tIns="0" rIns="0" bIns="0" rtlCol="0"/>
          <a:lstStyle/>
          <a:p>
            <a:endParaRPr dirty="0"/>
          </a:p>
        </p:txBody>
      </p:sp>
      <p:sp>
        <p:nvSpPr>
          <p:cNvPr id="435" name="bg object 435"/>
          <p:cNvSpPr/>
          <p:nvPr/>
        </p:nvSpPr>
        <p:spPr>
          <a:xfrm>
            <a:off x="8783789" y="7076935"/>
            <a:ext cx="438150" cy="0"/>
          </a:xfrm>
          <a:custGeom>
            <a:avLst/>
            <a:gdLst/>
            <a:ahLst/>
            <a:cxnLst/>
            <a:rect l="l" t="t" r="r" b="b"/>
            <a:pathLst>
              <a:path w="438150">
                <a:moveTo>
                  <a:pt x="437794" y="0"/>
                </a:moveTo>
                <a:lnTo>
                  <a:pt x="0" y="0"/>
                </a:lnTo>
                <a:lnTo>
                  <a:pt x="437794" y="0"/>
                </a:lnTo>
                <a:close/>
              </a:path>
            </a:pathLst>
          </a:custGeom>
          <a:solidFill>
            <a:srgbClr val="87121D"/>
          </a:solidFill>
        </p:spPr>
        <p:txBody>
          <a:bodyPr wrap="square" lIns="0" tIns="0" rIns="0" bIns="0" rtlCol="0"/>
          <a:lstStyle/>
          <a:p>
            <a:endParaRPr dirty="0"/>
          </a:p>
        </p:txBody>
      </p:sp>
      <p:sp>
        <p:nvSpPr>
          <p:cNvPr id="436" name="bg object 436"/>
          <p:cNvSpPr/>
          <p:nvPr/>
        </p:nvSpPr>
        <p:spPr>
          <a:xfrm>
            <a:off x="8783794" y="7076840"/>
            <a:ext cx="438150" cy="0"/>
          </a:xfrm>
          <a:custGeom>
            <a:avLst/>
            <a:gdLst/>
            <a:ahLst/>
            <a:cxnLst/>
            <a:rect l="l" t="t" r="r" b="b"/>
            <a:pathLst>
              <a:path w="438150">
                <a:moveTo>
                  <a:pt x="437794" y="0"/>
                </a:moveTo>
                <a:lnTo>
                  <a:pt x="0" y="0"/>
                </a:lnTo>
                <a:lnTo>
                  <a:pt x="437794" y="0"/>
                </a:lnTo>
                <a:close/>
              </a:path>
            </a:pathLst>
          </a:custGeom>
          <a:solidFill>
            <a:srgbClr val="84111C"/>
          </a:solidFill>
        </p:spPr>
        <p:txBody>
          <a:bodyPr wrap="square" lIns="0" tIns="0" rIns="0" bIns="0" rtlCol="0"/>
          <a:lstStyle/>
          <a:p>
            <a:endParaRPr dirty="0"/>
          </a:p>
        </p:txBody>
      </p:sp>
      <p:sp>
        <p:nvSpPr>
          <p:cNvPr id="437" name="bg object 437"/>
          <p:cNvSpPr/>
          <p:nvPr/>
        </p:nvSpPr>
        <p:spPr>
          <a:xfrm>
            <a:off x="9221584" y="7076846"/>
            <a:ext cx="5715" cy="5715"/>
          </a:xfrm>
          <a:custGeom>
            <a:avLst/>
            <a:gdLst/>
            <a:ahLst/>
            <a:cxnLst/>
            <a:rect l="l" t="t" r="r" b="b"/>
            <a:pathLst>
              <a:path w="5715" h="5715">
                <a:moveTo>
                  <a:pt x="5537" y="3733"/>
                </a:moveTo>
                <a:lnTo>
                  <a:pt x="5461" y="3048"/>
                </a:lnTo>
                <a:lnTo>
                  <a:pt x="5384" y="2730"/>
                </a:lnTo>
                <a:lnTo>
                  <a:pt x="0" y="0"/>
                </a:lnTo>
                <a:lnTo>
                  <a:pt x="0" y="5321"/>
                </a:lnTo>
                <a:lnTo>
                  <a:pt x="139" y="5257"/>
                </a:lnTo>
                <a:lnTo>
                  <a:pt x="762" y="4203"/>
                </a:lnTo>
                <a:lnTo>
                  <a:pt x="1384" y="3822"/>
                </a:lnTo>
                <a:lnTo>
                  <a:pt x="1727" y="3733"/>
                </a:lnTo>
                <a:lnTo>
                  <a:pt x="2336" y="3848"/>
                </a:lnTo>
                <a:lnTo>
                  <a:pt x="5461" y="4457"/>
                </a:lnTo>
                <a:lnTo>
                  <a:pt x="5473" y="4203"/>
                </a:lnTo>
                <a:lnTo>
                  <a:pt x="5537" y="3733"/>
                </a:lnTo>
                <a:close/>
              </a:path>
            </a:pathLst>
          </a:custGeom>
          <a:solidFill>
            <a:srgbClr val="CF1B2C"/>
          </a:solidFill>
        </p:spPr>
        <p:txBody>
          <a:bodyPr wrap="square" lIns="0" tIns="0" rIns="0" bIns="0" rtlCol="0"/>
          <a:lstStyle/>
          <a:p>
            <a:endParaRPr dirty="0"/>
          </a:p>
        </p:txBody>
      </p:sp>
      <p:sp>
        <p:nvSpPr>
          <p:cNvPr id="438" name="bg object 438"/>
          <p:cNvSpPr/>
          <p:nvPr/>
        </p:nvSpPr>
        <p:spPr>
          <a:xfrm>
            <a:off x="9221590" y="7076842"/>
            <a:ext cx="5715" cy="5715"/>
          </a:xfrm>
          <a:custGeom>
            <a:avLst/>
            <a:gdLst/>
            <a:ahLst/>
            <a:cxnLst/>
            <a:rect l="l" t="t" r="r" b="b"/>
            <a:pathLst>
              <a:path w="5715" h="5715">
                <a:moveTo>
                  <a:pt x="0" y="0"/>
                </a:moveTo>
                <a:lnTo>
                  <a:pt x="13" y="5316"/>
                </a:lnTo>
                <a:lnTo>
                  <a:pt x="222" y="5172"/>
                </a:lnTo>
                <a:lnTo>
                  <a:pt x="755" y="4207"/>
                </a:lnTo>
                <a:lnTo>
                  <a:pt x="1378" y="3826"/>
                </a:lnTo>
                <a:lnTo>
                  <a:pt x="1727" y="3733"/>
                </a:lnTo>
                <a:lnTo>
                  <a:pt x="5524" y="3733"/>
                </a:lnTo>
                <a:lnTo>
                  <a:pt x="5461" y="3047"/>
                </a:lnTo>
                <a:lnTo>
                  <a:pt x="901" y="25"/>
                </a:lnTo>
                <a:lnTo>
                  <a:pt x="0" y="0"/>
                </a:lnTo>
                <a:close/>
              </a:path>
              <a:path w="5715" h="5715">
                <a:moveTo>
                  <a:pt x="5524" y="3737"/>
                </a:moveTo>
                <a:lnTo>
                  <a:pt x="1809" y="3737"/>
                </a:lnTo>
                <a:lnTo>
                  <a:pt x="5454" y="4461"/>
                </a:lnTo>
                <a:lnTo>
                  <a:pt x="5524" y="3737"/>
                </a:lnTo>
                <a:close/>
              </a:path>
              <a:path w="5715" h="5715">
                <a:moveTo>
                  <a:pt x="5524" y="3733"/>
                </a:moveTo>
                <a:lnTo>
                  <a:pt x="1739" y="3733"/>
                </a:lnTo>
                <a:lnTo>
                  <a:pt x="5524" y="3737"/>
                </a:lnTo>
                <a:close/>
              </a:path>
            </a:pathLst>
          </a:custGeom>
          <a:solidFill>
            <a:srgbClr val="C91B2B"/>
          </a:solidFill>
        </p:spPr>
        <p:txBody>
          <a:bodyPr wrap="square" lIns="0" tIns="0" rIns="0" bIns="0" rtlCol="0"/>
          <a:lstStyle/>
          <a:p>
            <a:endParaRPr dirty="0"/>
          </a:p>
        </p:txBody>
      </p:sp>
      <p:sp>
        <p:nvSpPr>
          <p:cNvPr id="439" name="bg object 439"/>
          <p:cNvSpPr/>
          <p:nvPr/>
        </p:nvSpPr>
        <p:spPr>
          <a:xfrm>
            <a:off x="9221590" y="7076842"/>
            <a:ext cx="5715" cy="5715"/>
          </a:xfrm>
          <a:custGeom>
            <a:avLst/>
            <a:gdLst/>
            <a:ahLst/>
            <a:cxnLst/>
            <a:rect l="l" t="t" r="r" b="b"/>
            <a:pathLst>
              <a:path w="5715" h="5715">
                <a:moveTo>
                  <a:pt x="0" y="0"/>
                </a:moveTo>
                <a:lnTo>
                  <a:pt x="5" y="3826"/>
                </a:lnTo>
                <a:lnTo>
                  <a:pt x="292" y="4038"/>
                </a:lnTo>
                <a:lnTo>
                  <a:pt x="272" y="4461"/>
                </a:lnTo>
                <a:lnTo>
                  <a:pt x="152" y="4711"/>
                </a:lnTo>
                <a:lnTo>
                  <a:pt x="38" y="5304"/>
                </a:lnTo>
                <a:lnTo>
                  <a:pt x="228" y="5156"/>
                </a:lnTo>
                <a:lnTo>
                  <a:pt x="755" y="4207"/>
                </a:lnTo>
                <a:lnTo>
                  <a:pt x="1392" y="3822"/>
                </a:lnTo>
                <a:lnTo>
                  <a:pt x="1727" y="3733"/>
                </a:lnTo>
                <a:lnTo>
                  <a:pt x="5524" y="3733"/>
                </a:lnTo>
                <a:lnTo>
                  <a:pt x="5461" y="3047"/>
                </a:lnTo>
                <a:lnTo>
                  <a:pt x="901" y="25"/>
                </a:lnTo>
                <a:lnTo>
                  <a:pt x="0" y="0"/>
                </a:lnTo>
                <a:close/>
              </a:path>
              <a:path w="5715" h="5715">
                <a:moveTo>
                  <a:pt x="5524" y="3737"/>
                </a:moveTo>
                <a:lnTo>
                  <a:pt x="1809" y="3737"/>
                </a:lnTo>
                <a:lnTo>
                  <a:pt x="5454" y="4461"/>
                </a:lnTo>
                <a:lnTo>
                  <a:pt x="5524" y="3737"/>
                </a:lnTo>
                <a:close/>
              </a:path>
              <a:path w="5715" h="5715">
                <a:moveTo>
                  <a:pt x="5524" y="3733"/>
                </a:moveTo>
                <a:lnTo>
                  <a:pt x="1739" y="3733"/>
                </a:lnTo>
                <a:lnTo>
                  <a:pt x="5524" y="3737"/>
                </a:lnTo>
                <a:close/>
              </a:path>
            </a:pathLst>
          </a:custGeom>
          <a:solidFill>
            <a:srgbClr val="C51A2A"/>
          </a:solidFill>
        </p:spPr>
        <p:txBody>
          <a:bodyPr wrap="square" lIns="0" tIns="0" rIns="0" bIns="0" rtlCol="0"/>
          <a:lstStyle/>
          <a:p>
            <a:endParaRPr dirty="0"/>
          </a:p>
        </p:txBody>
      </p:sp>
      <p:sp>
        <p:nvSpPr>
          <p:cNvPr id="440" name="bg object 440"/>
          <p:cNvSpPr/>
          <p:nvPr/>
        </p:nvSpPr>
        <p:spPr>
          <a:xfrm>
            <a:off x="9221590" y="7076842"/>
            <a:ext cx="5715" cy="5715"/>
          </a:xfrm>
          <a:custGeom>
            <a:avLst/>
            <a:gdLst/>
            <a:ahLst/>
            <a:cxnLst/>
            <a:rect l="l" t="t" r="r" b="b"/>
            <a:pathLst>
              <a:path w="5715" h="5715">
                <a:moveTo>
                  <a:pt x="1308" y="3327"/>
                </a:moveTo>
                <a:lnTo>
                  <a:pt x="1078" y="3419"/>
                </a:lnTo>
                <a:lnTo>
                  <a:pt x="508" y="3911"/>
                </a:lnTo>
                <a:lnTo>
                  <a:pt x="215" y="4737"/>
                </a:lnTo>
                <a:lnTo>
                  <a:pt x="64" y="5293"/>
                </a:lnTo>
                <a:lnTo>
                  <a:pt x="222" y="5172"/>
                </a:lnTo>
                <a:lnTo>
                  <a:pt x="755" y="4207"/>
                </a:lnTo>
                <a:lnTo>
                  <a:pt x="1378" y="3826"/>
                </a:lnTo>
                <a:lnTo>
                  <a:pt x="1727" y="3733"/>
                </a:lnTo>
                <a:lnTo>
                  <a:pt x="5524" y="3733"/>
                </a:lnTo>
                <a:lnTo>
                  <a:pt x="2336" y="3708"/>
                </a:lnTo>
                <a:lnTo>
                  <a:pt x="1803" y="3708"/>
                </a:lnTo>
                <a:lnTo>
                  <a:pt x="1776" y="3419"/>
                </a:lnTo>
                <a:lnTo>
                  <a:pt x="1308" y="3327"/>
                </a:lnTo>
                <a:close/>
              </a:path>
              <a:path w="5715" h="5715">
                <a:moveTo>
                  <a:pt x="5524" y="3737"/>
                </a:moveTo>
                <a:lnTo>
                  <a:pt x="1809" y="3737"/>
                </a:lnTo>
                <a:lnTo>
                  <a:pt x="5454" y="4461"/>
                </a:lnTo>
                <a:lnTo>
                  <a:pt x="5524" y="3737"/>
                </a:lnTo>
                <a:close/>
              </a:path>
              <a:path w="5715" h="5715">
                <a:moveTo>
                  <a:pt x="5524" y="3733"/>
                </a:moveTo>
                <a:lnTo>
                  <a:pt x="1739" y="3733"/>
                </a:lnTo>
                <a:lnTo>
                  <a:pt x="5524" y="3737"/>
                </a:lnTo>
                <a:close/>
              </a:path>
              <a:path w="5715" h="5715">
                <a:moveTo>
                  <a:pt x="5192" y="2222"/>
                </a:moveTo>
                <a:lnTo>
                  <a:pt x="2832" y="2222"/>
                </a:lnTo>
                <a:lnTo>
                  <a:pt x="3276" y="2489"/>
                </a:lnTo>
                <a:lnTo>
                  <a:pt x="3898" y="2984"/>
                </a:lnTo>
                <a:lnTo>
                  <a:pt x="3111" y="3568"/>
                </a:lnTo>
                <a:lnTo>
                  <a:pt x="2413" y="3721"/>
                </a:lnTo>
                <a:lnTo>
                  <a:pt x="5524" y="3721"/>
                </a:lnTo>
                <a:lnTo>
                  <a:pt x="5445" y="2984"/>
                </a:lnTo>
                <a:lnTo>
                  <a:pt x="5302" y="2489"/>
                </a:lnTo>
                <a:lnTo>
                  <a:pt x="5192" y="2222"/>
                </a:lnTo>
                <a:close/>
              </a:path>
              <a:path w="5715" h="5715">
                <a:moveTo>
                  <a:pt x="2108" y="3670"/>
                </a:moveTo>
                <a:lnTo>
                  <a:pt x="1803" y="3708"/>
                </a:lnTo>
                <a:lnTo>
                  <a:pt x="2336" y="3708"/>
                </a:lnTo>
                <a:lnTo>
                  <a:pt x="2108" y="3670"/>
                </a:lnTo>
                <a:close/>
              </a:path>
              <a:path w="5715" h="5715">
                <a:moveTo>
                  <a:pt x="1048" y="3428"/>
                </a:moveTo>
                <a:lnTo>
                  <a:pt x="469" y="3428"/>
                </a:lnTo>
                <a:lnTo>
                  <a:pt x="698" y="3454"/>
                </a:lnTo>
                <a:lnTo>
                  <a:pt x="1048" y="3428"/>
                </a:lnTo>
                <a:close/>
              </a:path>
              <a:path w="5715" h="5715">
                <a:moveTo>
                  <a:pt x="0" y="0"/>
                </a:moveTo>
                <a:lnTo>
                  <a:pt x="0" y="3467"/>
                </a:lnTo>
                <a:lnTo>
                  <a:pt x="469" y="3428"/>
                </a:lnTo>
                <a:lnTo>
                  <a:pt x="1048" y="3428"/>
                </a:lnTo>
                <a:lnTo>
                  <a:pt x="1268" y="3327"/>
                </a:lnTo>
                <a:lnTo>
                  <a:pt x="1447" y="3047"/>
                </a:lnTo>
                <a:lnTo>
                  <a:pt x="2832" y="2222"/>
                </a:lnTo>
                <a:lnTo>
                  <a:pt x="5192" y="2222"/>
                </a:lnTo>
                <a:lnTo>
                  <a:pt x="4940" y="1816"/>
                </a:lnTo>
                <a:lnTo>
                  <a:pt x="901" y="25"/>
                </a:lnTo>
                <a:lnTo>
                  <a:pt x="0" y="0"/>
                </a:lnTo>
                <a:close/>
              </a:path>
              <a:path w="5715" h="5715">
                <a:moveTo>
                  <a:pt x="1264" y="3334"/>
                </a:moveTo>
                <a:lnTo>
                  <a:pt x="1078" y="3419"/>
                </a:lnTo>
                <a:lnTo>
                  <a:pt x="1244" y="3365"/>
                </a:lnTo>
                <a:close/>
              </a:path>
            </a:pathLst>
          </a:custGeom>
          <a:solidFill>
            <a:srgbClr val="C11829"/>
          </a:solidFill>
        </p:spPr>
        <p:txBody>
          <a:bodyPr wrap="square" lIns="0" tIns="0" rIns="0" bIns="0" rtlCol="0"/>
          <a:lstStyle/>
          <a:p>
            <a:endParaRPr dirty="0"/>
          </a:p>
        </p:txBody>
      </p:sp>
      <p:sp>
        <p:nvSpPr>
          <p:cNvPr id="441" name="bg object 441"/>
          <p:cNvSpPr/>
          <p:nvPr/>
        </p:nvSpPr>
        <p:spPr>
          <a:xfrm>
            <a:off x="9221590" y="7076842"/>
            <a:ext cx="5715" cy="5715"/>
          </a:xfrm>
          <a:custGeom>
            <a:avLst/>
            <a:gdLst/>
            <a:ahLst/>
            <a:cxnLst/>
            <a:rect l="l" t="t" r="r" b="b"/>
            <a:pathLst>
              <a:path w="5715" h="5715">
                <a:moveTo>
                  <a:pt x="939" y="3352"/>
                </a:moveTo>
                <a:lnTo>
                  <a:pt x="215" y="4813"/>
                </a:lnTo>
                <a:lnTo>
                  <a:pt x="76" y="5283"/>
                </a:lnTo>
                <a:lnTo>
                  <a:pt x="235" y="5149"/>
                </a:lnTo>
                <a:lnTo>
                  <a:pt x="755" y="4207"/>
                </a:lnTo>
                <a:lnTo>
                  <a:pt x="1378" y="3826"/>
                </a:lnTo>
                <a:lnTo>
                  <a:pt x="1727" y="3733"/>
                </a:lnTo>
                <a:lnTo>
                  <a:pt x="5524" y="3733"/>
                </a:lnTo>
                <a:lnTo>
                  <a:pt x="1790" y="3708"/>
                </a:lnTo>
                <a:lnTo>
                  <a:pt x="1816" y="3505"/>
                </a:lnTo>
                <a:lnTo>
                  <a:pt x="939" y="3352"/>
                </a:lnTo>
                <a:close/>
              </a:path>
              <a:path w="5715" h="5715">
                <a:moveTo>
                  <a:pt x="5524" y="3737"/>
                </a:moveTo>
                <a:lnTo>
                  <a:pt x="1809" y="3737"/>
                </a:lnTo>
                <a:lnTo>
                  <a:pt x="5454" y="4461"/>
                </a:lnTo>
                <a:lnTo>
                  <a:pt x="5524" y="3737"/>
                </a:lnTo>
                <a:close/>
              </a:path>
              <a:path w="5715" h="5715">
                <a:moveTo>
                  <a:pt x="5524" y="3733"/>
                </a:moveTo>
                <a:lnTo>
                  <a:pt x="1739" y="3733"/>
                </a:lnTo>
                <a:lnTo>
                  <a:pt x="5524" y="3737"/>
                </a:lnTo>
                <a:close/>
              </a:path>
              <a:path w="5715" h="5715">
                <a:moveTo>
                  <a:pt x="5145" y="2146"/>
                </a:moveTo>
                <a:lnTo>
                  <a:pt x="3289" y="2146"/>
                </a:lnTo>
                <a:lnTo>
                  <a:pt x="4114" y="2920"/>
                </a:lnTo>
                <a:lnTo>
                  <a:pt x="3594" y="3365"/>
                </a:lnTo>
                <a:lnTo>
                  <a:pt x="3251" y="3619"/>
                </a:lnTo>
                <a:lnTo>
                  <a:pt x="1790" y="3708"/>
                </a:lnTo>
                <a:lnTo>
                  <a:pt x="5524" y="3708"/>
                </a:lnTo>
                <a:lnTo>
                  <a:pt x="5430" y="2920"/>
                </a:lnTo>
                <a:lnTo>
                  <a:pt x="5232" y="2285"/>
                </a:lnTo>
                <a:lnTo>
                  <a:pt x="5145" y="2146"/>
                </a:lnTo>
                <a:close/>
              </a:path>
              <a:path w="5715" h="5715">
                <a:moveTo>
                  <a:pt x="0" y="0"/>
                </a:moveTo>
                <a:lnTo>
                  <a:pt x="0" y="3136"/>
                </a:lnTo>
                <a:lnTo>
                  <a:pt x="787" y="2959"/>
                </a:lnTo>
                <a:lnTo>
                  <a:pt x="1524" y="2616"/>
                </a:lnTo>
                <a:lnTo>
                  <a:pt x="2286" y="2362"/>
                </a:lnTo>
                <a:lnTo>
                  <a:pt x="3289" y="2146"/>
                </a:lnTo>
                <a:lnTo>
                  <a:pt x="5145" y="2146"/>
                </a:lnTo>
                <a:lnTo>
                  <a:pt x="4940" y="1816"/>
                </a:lnTo>
                <a:lnTo>
                  <a:pt x="901" y="25"/>
                </a:lnTo>
                <a:lnTo>
                  <a:pt x="0" y="0"/>
                </a:lnTo>
                <a:close/>
              </a:path>
            </a:pathLst>
          </a:custGeom>
          <a:solidFill>
            <a:srgbClr val="BB1828"/>
          </a:solidFill>
        </p:spPr>
        <p:txBody>
          <a:bodyPr wrap="square" lIns="0" tIns="0" rIns="0" bIns="0" rtlCol="0"/>
          <a:lstStyle/>
          <a:p>
            <a:endParaRPr dirty="0"/>
          </a:p>
        </p:txBody>
      </p:sp>
      <p:sp>
        <p:nvSpPr>
          <p:cNvPr id="442" name="bg object 442"/>
          <p:cNvSpPr/>
          <p:nvPr/>
        </p:nvSpPr>
        <p:spPr>
          <a:xfrm>
            <a:off x="9221590" y="7076842"/>
            <a:ext cx="5715" cy="5715"/>
          </a:xfrm>
          <a:custGeom>
            <a:avLst/>
            <a:gdLst/>
            <a:ahLst/>
            <a:cxnLst/>
            <a:rect l="l" t="t" r="r" b="b"/>
            <a:pathLst>
              <a:path w="5715" h="5715">
                <a:moveTo>
                  <a:pt x="939" y="3416"/>
                </a:moveTo>
                <a:lnTo>
                  <a:pt x="177" y="4991"/>
                </a:lnTo>
                <a:lnTo>
                  <a:pt x="101" y="5270"/>
                </a:lnTo>
                <a:lnTo>
                  <a:pt x="235" y="5149"/>
                </a:lnTo>
                <a:lnTo>
                  <a:pt x="755" y="4207"/>
                </a:lnTo>
                <a:lnTo>
                  <a:pt x="1378" y="3826"/>
                </a:lnTo>
                <a:lnTo>
                  <a:pt x="1727" y="3733"/>
                </a:lnTo>
                <a:lnTo>
                  <a:pt x="2444" y="3733"/>
                </a:lnTo>
                <a:lnTo>
                  <a:pt x="1752" y="3721"/>
                </a:lnTo>
                <a:lnTo>
                  <a:pt x="939" y="3416"/>
                </a:lnTo>
                <a:close/>
              </a:path>
              <a:path w="5715" h="5715">
                <a:moveTo>
                  <a:pt x="2458" y="3737"/>
                </a:moveTo>
                <a:lnTo>
                  <a:pt x="1809" y="3737"/>
                </a:lnTo>
                <a:lnTo>
                  <a:pt x="5454" y="4461"/>
                </a:lnTo>
                <a:lnTo>
                  <a:pt x="5522" y="3784"/>
                </a:lnTo>
                <a:lnTo>
                  <a:pt x="2641" y="3784"/>
                </a:lnTo>
                <a:lnTo>
                  <a:pt x="2458" y="3737"/>
                </a:lnTo>
                <a:close/>
              </a:path>
              <a:path w="5715" h="5715">
                <a:moveTo>
                  <a:pt x="5027" y="1955"/>
                </a:moveTo>
                <a:lnTo>
                  <a:pt x="3251" y="1955"/>
                </a:lnTo>
                <a:lnTo>
                  <a:pt x="3805" y="2285"/>
                </a:lnTo>
                <a:lnTo>
                  <a:pt x="4216" y="2565"/>
                </a:lnTo>
                <a:lnTo>
                  <a:pt x="4038" y="3187"/>
                </a:lnTo>
                <a:lnTo>
                  <a:pt x="3492" y="3606"/>
                </a:lnTo>
                <a:lnTo>
                  <a:pt x="3289" y="3695"/>
                </a:lnTo>
                <a:lnTo>
                  <a:pt x="2641" y="3784"/>
                </a:lnTo>
                <a:lnTo>
                  <a:pt x="5522" y="3784"/>
                </a:lnTo>
                <a:lnTo>
                  <a:pt x="5409" y="2832"/>
                </a:lnTo>
                <a:lnTo>
                  <a:pt x="5232" y="2285"/>
                </a:lnTo>
                <a:lnTo>
                  <a:pt x="5027" y="1955"/>
                </a:lnTo>
                <a:close/>
              </a:path>
              <a:path w="5715" h="5715">
                <a:moveTo>
                  <a:pt x="2444" y="3733"/>
                </a:moveTo>
                <a:lnTo>
                  <a:pt x="1739" y="3733"/>
                </a:lnTo>
                <a:lnTo>
                  <a:pt x="2458" y="3737"/>
                </a:lnTo>
                <a:close/>
              </a:path>
              <a:path w="5715" h="5715">
                <a:moveTo>
                  <a:pt x="2197" y="3670"/>
                </a:moveTo>
                <a:lnTo>
                  <a:pt x="1752" y="3721"/>
                </a:lnTo>
                <a:lnTo>
                  <a:pt x="2394" y="3721"/>
                </a:lnTo>
                <a:lnTo>
                  <a:pt x="2197" y="3670"/>
                </a:lnTo>
                <a:close/>
              </a:path>
              <a:path w="5715" h="5715">
                <a:moveTo>
                  <a:pt x="0" y="0"/>
                </a:moveTo>
                <a:lnTo>
                  <a:pt x="0" y="2832"/>
                </a:lnTo>
                <a:lnTo>
                  <a:pt x="944" y="2565"/>
                </a:lnTo>
                <a:lnTo>
                  <a:pt x="1727" y="2209"/>
                </a:lnTo>
                <a:lnTo>
                  <a:pt x="3251" y="1955"/>
                </a:lnTo>
                <a:lnTo>
                  <a:pt x="5027" y="1955"/>
                </a:lnTo>
                <a:lnTo>
                  <a:pt x="4940" y="1816"/>
                </a:lnTo>
                <a:lnTo>
                  <a:pt x="901" y="25"/>
                </a:lnTo>
                <a:lnTo>
                  <a:pt x="0" y="0"/>
                </a:lnTo>
                <a:close/>
              </a:path>
            </a:pathLst>
          </a:custGeom>
          <a:solidFill>
            <a:srgbClr val="B71727"/>
          </a:solidFill>
        </p:spPr>
        <p:txBody>
          <a:bodyPr wrap="square" lIns="0" tIns="0" rIns="0" bIns="0" rtlCol="0"/>
          <a:lstStyle/>
          <a:p>
            <a:endParaRPr dirty="0"/>
          </a:p>
        </p:txBody>
      </p:sp>
      <p:sp>
        <p:nvSpPr>
          <p:cNvPr id="443" name="bg object 443"/>
          <p:cNvSpPr/>
          <p:nvPr/>
        </p:nvSpPr>
        <p:spPr>
          <a:xfrm>
            <a:off x="9221590" y="7076842"/>
            <a:ext cx="5715" cy="5715"/>
          </a:xfrm>
          <a:custGeom>
            <a:avLst/>
            <a:gdLst/>
            <a:ahLst/>
            <a:cxnLst/>
            <a:rect l="l" t="t" r="r" b="b"/>
            <a:pathLst>
              <a:path w="5715" h="5715">
                <a:moveTo>
                  <a:pt x="889" y="3492"/>
                </a:moveTo>
                <a:lnTo>
                  <a:pt x="127" y="5245"/>
                </a:lnTo>
                <a:lnTo>
                  <a:pt x="755" y="4207"/>
                </a:lnTo>
                <a:lnTo>
                  <a:pt x="1378" y="3826"/>
                </a:lnTo>
                <a:lnTo>
                  <a:pt x="1727" y="3733"/>
                </a:lnTo>
                <a:lnTo>
                  <a:pt x="2550" y="3733"/>
                </a:lnTo>
                <a:lnTo>
                  <a:pt x="1714" y="3721"/>
                </a:lnTo>
                <a:lnTo>
                  <a:pt x="889" y="3492"/>
                </a:lnTo>
                <a:close/>
              </a:path>
              <a:path w="5715" h="5715">
                <a:moveTo>
                  <a:pt x="4798" y="1638"/>
                </a:moveTo>
                <a:lnTo>
                  <a:pt x="3352" y="1638"/>
                </a:lnTo>
                <a:lnTo>
                  <a:pt x="4267" y="2349"/>
                </a:lnTo>
                <a:lnTo>
                  <a:pt x="4453" y="3047"/>
                </a:lnTo>
                <a:lnTo>
                  <a:pt x="3212" y="3989"/>
                </a:lnTo>
                <a:lnTo>
                  <a:pt x="5500" y="4245"/>
                </a:lnTo>
                <a:lnTo>
                  <a:pt x="5384" y="2730"/>
                </a:lnTo>
                <a:lnTo>
                  <a:pt x="5232" y="2285"/>
                </a:lnTo>
                <a:lnTo>
                  <a:pt x="4940" y="1816"/>
                </a:lnTo>
                <a:lnTo>
                  <a:pt x="4798" y="1638"/>
                </a:lnTo>
                <a:close/>
              </a:path>
              <a:path w="5715" h="5715">
                <a:moveTo>
                  <a:pt x="2903" y="3954"/>
                </a:moveTo>
                <a:lnTo>
                  <a:pt x="3185" y="4010"/>
                </a:lnTo>
                <a:lnTo>
                  <a:pt x="2903" y="3954"/>
                </a:lnTo>
                <a:close/>
              </a:path>
              <a:path w="5715" h="5715">
                <a:moveTo>
                  <a:pt x="2556" y="3737"/>
                </a:moveTo>
                <a:lnTo>
                  <a:pt x="1809" y="3737"/>
                </a:lnTo>
                <a:lnTo>
                  <a:pt x="2903" y="3954"/>
                </a:lnTo>
                <a:lnTo>
                  <a:pt x="2556" y="3737"/>
                </a:lnTo>
                <a:close/>
              </a:path>
              <a:path w="5715" h="5715">
                <a:moveTo>
                  <a:pt x="2550" y="3733"/>
                </a:moveTo>
                <a:lnTo>
                  <a:pt x="1739" y="3733"/>
                </a:lnTo>
                <a:lnTo>
                  <a:pt x="2556" y="3737"/>
                </a:lnTo>
                <a:close/>
              </a:path>
              <a:path w="5715" h="5715">
                <a:moveTo>
                  <a:pt x="2387" y="3632"/>
                </a:moveTo>
                <a:lnTo>
                  <a:pt x="1727" y="3721"/>
                </a:lnTo>
                <a:lnTo>
                  <a:pt x="2529" y="3721"/>
                </a:lnTo>
                <a:lnTo>
                  <a:pt x="2387" y="3632"/>
                </a:lnTo>
                <a:close/>
              </a:path>
              <a:path w="5715" h="5715">
                <a:moveTo>
                  <a:pt x="0" y="0"/>
                </a:moveTo>
                <a:lnTo>
                  <a:pt x="0" y="2539"/>
                </a:lnTo>
                <a:lnTo>
                  <a:pt x="3352" y="1638"/>
                </a:lnTo>
                <a:lnTo>
                  <a:pt x="4798" y="1638"/>
                </a:lnTo>
                <a:lnTo>
                  <a:pt x="901" y="25"/>
                </a:lnTo>
                <a:lnTo>
                  <a:pt x="0" y="0"/>
                </a:lnTo>
                <a:close/>
              </a:path>
            </a:pathLst>
          </a:custGeom>
          <a:solidFill>
            <a:srgbClr val="B31725"/>
          </a:solidFill>
        </p:spPr>
        <p:txBody>
          <a:bodyPr wrap="square" lIns="0" tIns="0" rIns="0" bIns="0" rtlCol="0"/>
          <a:lstStyle/>
          <a:p>
            <a:endParaRPr dirty="0"/>
          </a:p>
        </p:txBody>
      </p:sp>
      <p:sp>
        <p:nvSpPr>
          <p:cNvPr id="444" name="bg object 444"/>
          <p:cNvSpPr/>
          <p:nvPr/>
        </p:nvSpPr>
        <p:spPr>
          <a:xfrm>
            <a:off x="9221584" y="7076846"/>
            <a:ext cx="5715" cy="5715"/>
          </a:xfrm>
          <a:custGeom>
            <a:avLst/>
            <a:gdLst/>
            <a:ahLst/>
            <a:cxnLst/>
            <a:rect l="l" t="t" r="r" b="b"/>
            <a:pathLst>
              <a:path w="5715" h="5715">
                <a:moveTo>
                  <a:pt x="1689" y="3733"/>
                </a:moveTo>
                <a:lnTo>
                  <a:pt x="927" y="3759"/>
                </a:lnTo>
                <a:lnTo>
                  <a:pt x="317" y="4813"/>
                </a:lnTo>
                <a:lnTo>
                  <a:pt x="139" y="5232"/>
                </a:lnTo>
                <a:lnTo>
                  <a:pt x="762" y="4203"/>
                </a:lnTo>
                <a:lnTo>
                  <a:pt x="1384" y="3822"/>
                </a:lnTo>
                <a:lnTo>
                  <a:pt x="1689" y="3733"/>
                </a:lnTo>
                <a:close/>
              </a:path>
              <a:path w="5715" h="5715">
                <a:moveTo>
                  <a:pt x="3136" y="4000"/>
                </a:moveTo>
                <a:lnTo>
                  <a:pt x="2667" y="3733"/>
                </a:lnTo>
                <a:lnTo>
                  <a:pt x="2527" y="3657"/>
                </a:lnTo>
                <a:lnTo>
                  <a:pt x="1816" y="3733"/>
                </a:lnTo>
                <a:lnTo>
                  <a:pt x="3136" y="4000"/>
                </a:lnTo>
                <a:close/>
              </a:path>
              <a:path w="5715" h="5715">
                <a:moveTo>
                  <a:pt x="5461" y="4457"/>
                </a:moveTo>
                <a:lnTo>
                  <a:pt x="0" y="0"/>
                </a:lnTo>
                <a:lnTo>
                  <a:pt x="0" y="2247"/>
                </a:lnTo>
                <a:lnTo>
                  <a:pt x="3378" y="1333"/>
                </a:lnTo>
                <a:lnTo>
                  <a:pt x="4495" y="2286"/>
                </a:lnTo>
                <a:lnTo>
                  <a:pt x="4597" y="2730"/>
                </a:lnTo>
                <a:lnTo>
                  <a:pt x="4381" y="3276"/>
                </a:lnTo>
                <a:lnTo>
                  <a:pt x="3378" y="4051"/>
                </a:lnTo>
                <a:lnTo>
                  <a:pt x="5461" y="4457"/>
                </a:lnTo>
                <a:close/>
              </a:path>
            </a:pathLst>
          </a:custGeom>
          <a:solidFill>
            <a:srgbClr val="AD1624"/>
          </a:solidFill>
        </p:spPr>
        <p:txBody>
          <a:bodyPr wrap="square" lIns="0" tIns="0" rIns="0" bIns="0" rtlCol="0"/>
          <a:lstStyle/>
          <a:p>
            <a:endParaRPr dirty="0"/>
          </a:p>
        </p:txBody>
      </p:sp>
      <p:sp>
        <p:nvSpPr>
          <p:cNvPr id="445" name="bg object 445"/>
          <p:cNvSpPr/>
          <p:nvPr/>
        </p:nvSpPr>
        <p:spPr>
          <a:xfrm>
            <a:off x="9221584" y="7076846"/>
            <a:ext cx="5715" cy="5715"/>
          </a:xfrm>
          <a:custGeom>
            <a:avLst/>
            <a:gdLst/>
            <a:ahLst/>
            <a:cxnLst/>
            <a:rect l="l" t="t" r="r" b="b"/>
            <a:pathLst>
              <a:path w="5715" h="5715">
                <a:moveTo>
                  <a:pt x="1625" y="3759"/>
                </a:moveTo>
                <a:lnTo>
                  <a:pt x="812" y="4013"/>
                </a:lnTo>
                <a:lnTo>
                  <a:pt x="342" y="4813"/>
                </a:lnTo>
                <a:lnTo>
                  <a:pt x="152" y="5232"/>
                </a:lnTo>
                <a:lnTo>
                  <a:pt x="749" y="4216"/>
                </a:lnTo>
                <a:lnTo>
                  <a:pt x="1371" y="3835"/>
                </a:lnTo>
                <a:lnTo>
                  <a:pt x="1625" y="3759"/>
                </a:lnTo>
                <a:close/>
              </a:path>
              <a:path w="5715" h="5715">
                <a:moveTo>
                  <a:pt x="3022" y="3987"/>
                </a:moveTo>
                <a:lnTo>
                  <a:pt x="2692" y="3733"/>
                </a:lnTo>
                <a:lnTo>
                  <a:pt x="2565" y="3644"/>
                </a:lnTo>
                <a:lnTo>
                  <a:pt x="1816" y="3733"/>
                </a:lnTo>
                <a:lnTo>
                  <a:pt x="3022" y="3987"/>
                </a:lnTo>
                <a:close/>
              </a:path>
              <a:path w="5715" h="5715">
                <a:moveTo>
                  <a:pt x="3644" y="4051"/>
                </a:moveTo>
                <a:lnTo>
                  <a:pt x="3022" y="3987"/>
                </a:lnTo>
                <a:lnTo>
                  <a:pt x="3594" y="4089"/>
                </a:lnTo>
                <a:close/>
              </a:path>
              <a:path w="5715" h="5715">
                <a:moveTo>
                  <a:pt x="5499" y="4254"/>
                </a:moveTo>
                <a:lnTo>
                  <a:pt x="0" y="0"/>
                </a:lnTo>
                <a:lnTo>
                  <a:pt x="0" y="1968"/>
                </a:lnTo>
                <a:lnTo>
                  <a:pt x="2527" y="1219"/>
                </a:lnTo>
                <a:lnTo>
                  <a:pt x="3556" y="1181"/>
                </a:lnTo>
                <a:lnTo>
                  <a:pt x="4787" y="2286"/>
                </a:lnTo>
                <a:lnTo>
                  <a:pt x="4775" y="2730"/>
                </a:lnTo>
                <a:lnTo>
                  <a:pt x="4635" y="3289"/>
                </a:lnTo>
                <a:lnTo>
                  <a:pt x="3644" y="4051"/>
                </a:lnTo>
                <a:lnTo>
                  <a:pt x="5499" y="4254"/>
                </a:lnTo>
                <a:close/>
              </a:path>
            </a:pathLst>
          </a:custGeom>
          <a:solidFill>
            <a:srgbClr val="A91523"/>
          </a:solidFill>
        </p:spPr>
        <p:txBody>
          <a:bodyPr wrap="square" lIns="0" tIns="0" rIns="0" bIns="0" rtlCol="0"/>
          <a:lstStyle/>
          <a:p>
            <a:endParaRPr dirty="0"/>
          </a:p>
        </p:txBody>
      </p:sp>
      <p:sp>
        <p:nvSpPr>
          <p:cNvPr id="446" name="bg object 446"/>
          <p:cNvSpPr/>
          <p:nvPr/>
        </p:nvSpPr>
        <p:spPr>
          <a:xfrm>
            <a:off x="9221584" y="7076846"/>
            <a:ext cx="5715" cy="5715"/>
          </a:xfrm>
          <a:custGeom>
            <a:avLst/>
            <a:gdLst/>
            <a:ahLst/>
            <a:cxnLst/>
            <a:rect l="l" t="t" r="r" b="b"/>
            <a:pathLst>
              <a:path w="5715" h="5715">
                <a:moveTo>
                  <a:pt x="1600" y="3759"/>
                </a:moveTo>
                <a:lnTo>
                  <a:pt x="749" y="4140"/>
                </a:lnTo>
                <a:lnTo>
                  <a:pt x="355" y="4800"/>
                </a:lnTo>
                <a:lnTo>
                  <a:pt x="165" y="5219"/>
                </a:lnTo>
                <a:lnTo>
                  <a:pt x="749" y="4216"/>
                </a:lnTo>
                <a:lnTo>
                  <a:pt x="1371" y="3835"/>
                </a:lnTo>
                <a:lnTo>
                  <a:pt x="1600" y="3759"/>
                </a:lnTo>
                <a:close/>
              </a:path>
              <a:path w="5715" h="5715">
                <a:moveTo>
                  <a:pt x="2946" y="3962"/>
                </a:moveTo>
                <a:lnTo>
                  <a:pt x="2705" y="3733"/>
                </a:lnTo>
                <a:lnTo>
                  <a:pt x="1816" y="3733"/>
                </a:lnTo>
                <a:lnTo>
                  <a:pt x="2946" y="3962"/>
                </a:lnTo>
                <a:close/>
              </a:path>
              <a:path w="5715" h="5715">
                <a:moveTo>
                  <a:pt x="3924" y="4076"/>
                </a:moveTo>
                <a:lnTo>
                  <a:pt x="2946" y="3962"/>
                </a:lnTo>
                <a:lnTo>
                  <a:pt x="3835" y="4140"/>
                </a:lnTo>
                <a:close/>
              </a:path>
              <a:path w="5715" h="5715">
                <a:moveTo>
                  <a:pt x="5499" y="4254"/>
                </a:moveTo>
                <a:lnTo>
                  <a:pt x="0" y="0"/>
                </a:lnTo>
                <a:lnTo>
                  <a:pt x="0" y="1689"/>
                </a:lnTo>
                <a:lnTo>
                  <a:pt x="2425" y="977"/>
                </a:lnTo>
                <a:lnTo>
                  <a:pt x="3708" y="990"/>
                </a:lnTo>
                <a:lnTo>
                  <a:pt x="5003" y="2286"/>
                </a:lnTo>
                <a:lnTo>
                  <a:pt x="4953" y="3251"/>
                </a:lnTo>
                <a:lnTo>
                  <a:pt x="3924" y="4076"/>
                </a:lnTo>
                <a:lnTo>
                  <a:pt x="5499" y="4254"/>
                </a:lnTo>
                <a:close/>
              </a:path>
            </a:pathLst>
          </a:custGeom>
          <a:solidFill>
            <a:srgbClr val="A31522"/>
          </a:solidFill>
        </p:spPr>
        <p:txBody>
          <a:bodyPr wrap="square" lIns="0" tIns="0" rIns="0" bIns="0" rtlCol="0"/>
          <a:lstStyle/>
          <a:p>
            <a:endParaRPr dirty="0"/>
          </a:p>
        </p:txBody>
      </p:sp>
      <p:sp>
        <p:nvSpPr>
          <p:cNvPr id="447" name="bg object 447"/>
          <p:cNvSpPr/>
          <p:nvPr/>
        </p:nvSpPr>
        <p:spPr>
          <a:xfrm>
            <a:off x="9221594" y="7076836"/>
            <a:ext cx="5715" cy="5080"/>
          </a:xfrm>
          <a:custGeom>
            <a:avLst/>
            <a:gdLst/>
            <a:ahLst/>
            <a:cxnLst/>
            <a:rect l="l" t="t" r="r" b="b"/>
            <a:pathLst>
              <a:path w="5715" h="5079">
                <a:moveTo>
                  <a:pt x="5468" y="3206"/>
                </a:moveTo>
                <a:lnTo>
                  <a:pt x="4495" y="4267"/>
                </a:lnTo>
                <a:lnTo>
                  <a:pt x="5450" y="4467"/>
                </a:lnTo>
                <a:lnTo>
                  <a:pt x="5468" y="3206"/>
                </a:lnTo>
                <a:close/>
              </a:path>
              <a:path w="5715" h="5079">
                <a:moveTo>
                  <a:pt x="3783" y="4136"/>
                </a:moveTo>
                <a:lnTo>
                  <a:pt x="4440" y="4267"/>
                </a:lnTo>
                <a:lnTo>
                  <a:pt x="3783" y="4136"/>
                </a:lnTo>
                <a:close/>
              </a:path>
              <a:path w="5715" h="5079">
                <a:moveTo>
                  <a:pt x="4070" y="980"/>
                </a:moveTo>
                <a:lnTo>
                  <a:pt x="5345" y="2664"/>
                </a:lnTo>
                <a:lnTo>
                  <a:pt x="5219" y="2298"/>
                </a:lnTo>
                <a:lnTo>
                  <a:pt x="4940" y="1828"/>
                </a:lnTo>
                <a:lnTo>
                  <a:pt x="4431" y="1256"/>
                </a:lnTo>
                <a:lnTo>
                  <a:pt x="4070" y="980"/>
                </a:lnTo>
                <a:close/>
              </a:path>
              <a:path w="5715" h="5079">
                <a:moveTo>
                  <a:pt x="0" y="0"/>
                </a:moveTo>
                <a:lnTo>
                  <a:pt x="0" y="1409"/>
                </a:lnTo>
                <a:lnTo>
                  <a:pt x="3333" y="573"/>
                </a:lnTo>
                <a:lnTo>
                  <a:pt x="0" y="0"/>
                </a:lnTo>
                <a:close/>
              </a:path>
              <a:path w="5715" h="5079">
                <a:moveTo>
                  <a:pt x="3531" y="523"/>
                </a:moveTo>
                <a:lnTo>
                  <a:pt x="3333" y="573"/>
                </a:lnTo>
                <a:lnTo>
                  <a:pt x="3543" y="660"/>
                </a:lnTo>
                <a:lnTo>
                  <a:pt x="4070" y="980"/>
                </a:lnTo>
                <a:lnTo>
                  <a:pt x="3531" y="523"/>
                </a:lnTo>
                <a:close/>
              </a:path>
            </a:pathLst>
          </a:custGeom>
          <a:solidFill>
            <a:srgbClr val="9F1421"/>
          </a:solidFill>
        </p:spPr>
        <p:txBody>
          <a:bodyPr wrap="square" lIns="0" tIns="0" rIns="0" bIns="0" rtlCol="0"/>
          <a:lstStyle/>
          <a:p>
            <a:endParaRPr dirty="0"/>
          </a:p>
        </p:txBody>
      </p:sp>
      <p:sp>
        <p:nvSpPr>
          <p:cNvPr id="448" name="bg object 448"/>
          <p:cNvSpPr/>
          <p:nvPr/>
        </p:nvSpPr>
        <p:spPr>
          <a:xfrm>
            <a:off x="9221584" y="7076840"/>
            <a:ext cx="5715" cy="5080"/>
          </a:xfrm>
          <a:custGeom>
            <a:avLst/>
            <a:gdLst/>
            <a:ahLst/>
            <a:cxnLst/>
            <a:rect l="l" t="t" r="r" b="b"/>
            <a:pathLst>
              <a:path w="5715" h="5079">
                <a:moveTo>
                  <a:pt x="5495" y="3275"/>
                </a:moveTo>
                <a:lnTo>
                  <a:pt x="5003" y="4127"/>
                </a:lnTo>
                <a:lnTo>
                  <a:pt x="4143" y="4202"/>
                </a:lnTo>
                <a:lnTo>
                  <a:pt x="5460" y="4464"/>
                </a:lnTo>
                <a:lnTo>
                  <a:pt x="5495" y="3275"/>
                </a:lnTo>
                <a:close/>
              </a:path>
              <a:path w="5715" h="5079">
                <a:moveTo>
                  <a:pt x="4841" y="1688"/>
                </a:moveTo>
                <a:lnTo>
                  <a:pt x="4953" y="1828"/>
                </a:lnTo>
                <a:lnTo>
                  <a:pt x="5232" y="2286"/>
                </a:lnTo>
                <a:lnTo>
                  <a:pt x="5384" y="2743"/>
                </a:lnTo>
                <a:lnTo>
                  <a:pt x="5495" y="3275"/>
                </a:lnTo>
                <a:lnTo>
                  <a:pt x="5447" y="2185"/>
                </a:lnTo>
                <a:lnTo>
                  <a:pt x="4841" y="1688"/>
                </a:lnTo>
                <a:close/>
              </a:path>
              <a:path w="5715" h="5079">
                <a:moveTo>
                  <a:pt x="3646" y="710"/>
                </a:moveTo>
                <a:lnTo>
                  <a:pt x="4841" y="1688"/>
                </a:lnTo>
                <a:lnTo>
                  <a:pt x="4699" y="1511"/>
                </a:lnTo>
                <a:lnTo>
                  <a:pt x="4269" y="1117"/>
                </a:lnTo>
                <a:lnTo>
                  <a:pt x="4013" y="914"/>
                </a:lnTo>
                <a:lnTo>
                  <a:pt x="3646" y="710"/>
                </a:lnTo>
                <a:close/>
              </a:path>
              <a:path w="5715" h="5079">
                <a:moveTo>
                  <a:pt x="0" y="0"/>
                </a:moveTo>
                <a:lnTo>
                  <a:pt x="0" y="1117"/>
                </a:lnTo>
                <a:lnTo>
                  <a:pt x="2963" y="414"/>
                </a:lnTo>
                <a:lnTo>
                  <a:pt x="2413" y="254"/>
                </a:lnTo>
                <a:lnTo>
                  <a:pt x="1714" y="114"/>
                </a:lnTo>
                <a:lnTo>
                  <a:pt x="951" y="29"/>
                </a:lnTo>
                <a:lnTo>
                  <a:pt x="0" y="0"/>
                </a:lnTo>
                <a:close/>
              </a:path>
              <a:path w="5715" h="5079">
                <a:moveTo>
                  <a:pt x="3213" y="355"/>
                </a:moveTo>
                <a:lnTo>
                  <a:pt x="2963" y="414"/>
                </a:lnTo>
                <a:lnTo>
                  <a:pt x="3646" y="710"/>
                </a:lnTo>
                <a:lnTo>
                  <a:pt x="3213" y="355"/>
                </a:lnTo>
                <a:close/>
              </a:path>
            </a:pathLst>
          </a:custGeom>
          <a:solidFill>
            <a:srgbClr val="9B1320"/>
          </a:solidFill>
        </p:spPr>
        <p:txBody>
          <a:bodyPr wrap="square" lIns="0" tIns="0" rIns="0" bIns="0" rtlCol="0"/>
          <a:lstStyle/>
          <a:p>
            <a:endParaRPr dirty="0"/>
          </a:p>
        </p:txBody>
      </p:sp>
      <p:sp>
        <p:nvSpPr>
          <p:cNvPr id="449" name="bg object 449"/>
          <p:cNvSpPr/>
          <p:nvPr/>
        </p:nvSpPr>
        <p:spPr>
          <a:xfrm>
            <a:off x="9221585" y="7076836"/>
            <a:ext cx="5715" cy="5080"/>
          </a:xfrm>
          <a:custGeom>
            <a:avLst/>
            <a:gdLst/>
            <a:ahLst/>
            <a:cxnLst/>
            <a:rect l="l" t="t" r="r" b="b"/>
            <a:pathLst>
              <a:path w="5715" h="5079">
                <a:moveTo>
                  <a:pt x="2876" y="398"/>
                </a:moveTo>
                <a:lnTo>
                  <a:pt x="3555" y="660"/>
                </a:lnTo>
                <a:lnTo>
                  <a:pt x="3903" y="868"/>
                </a:lnTo>
                <a:lnTo>
                  <a:pt x="3428" y="533"/>
                </a:lnTo>
                <a:lnTo>
                  <a:pt x="2876" y="398"/>
                </a:lnTo>
                <a:close/>
              </a:path>
              <a:path w="5715" h="5079">
                <a:moveTo>
                  <a:pt x="0" y="0"/>
                </a:moveTo>
                <a:lnTo>
                  <a:pt x="0" y="825"/>
                </a:lnTo>
                <a:lnTo>
                  <a:pt x="2438" y="292"/>
                </a:lnTo>
                <a:lnTo>
                  <a:pt x="1714" y="114"/>
                </a:lnTo>
                <a:lnTo>
                  <a:pt x="986" y="34"/>
                </a:lnTo>
                <a:lnTo>
                  <a:pt x="0" y="0"/>
                </a:lnTo>
                <a:close/>
              </a:path>
              <a:path w="5715" h="5079">
                <a:moveTo>
                  <a:pt x="2534" y="292"/>
                </a:moveTo>
                <a:lnTo>
                  <a:pt x="2876" y="398"/>
                </a:lnTo>
                <a:lnTo>
                  <a:pt x="2534" y="292"/>
                </a:lnTo>
                <a:close/>
              </a:path>
              <a:path w="5715" h="5079">
                <a:moveTo>
                  <a:pt x="5524" y="3874"/>
                </a:moveTo>
                <a:lnTo>
                  <a:pt x="5499" y="4063"/>
                </a:lnTo>
                <a:lnTo>
                  <a:pt x="4497" y="4276"/>
                </a:lnTo>
                <a:lnTo>
                  <a:pt x="5459" y="4467"/>
                </a:lnTo>
                <a:lnTo>
                  <a:pt x="5524" y="3874"/>
                </a:lnTo>
                <a:close/>
              </a:path>
              <a:path w="5715" h="5079">
                <a:moveTo>
                  <a:pt x="4394" y="1218"/>
                </a:moveTo>
                <a:lnTo>
                  <a:pt x="5524" y="3874"/>
                </a:lnTo>
                <a:lnTo>
                  <a:pt x="5421" y="2054"/>
                </a:lnTo>
                <a:lnTo>
                  <a:pt x="4394" y="1218"/>
                </a:lnTo>
                <a:close/>
              </a:path>
            </a:pathLst>
          </a:custGeom>
          <a:solidFill>
            <a:srgbClr val="95131F"/>
          </a:solidFill>
        </p:spPr>
        <p:txBody>
          <a:bodyPr wrap="square" lIns="0" tIns="0" rIns="0" bIns="0" rtlCol="0"/>
          <a:lstStyle/>
          <a:p>
            <a:endParaRPr dirty="0"/>
          </a:p>
        </p:txBody>
      </p:sp>
      <p:sp>
        <p:nvSpPr>
          <p:cNvPr id="450" name="bg object 450"/>
          <p:cNvSpPr/>
          <p:nvPr/>
        </p:nvSpPr>
        <p:spPr>
          <a:xfrm>
            <a:off x="9221584" y="7076846"/>
            <a:ext cx="5715" cy="5080"/>
          </a:xfrm>
          <a:custGeom>
            <a:avLst/>
            <a:gdLst/>
            <a:ahLst/>
            <a:cxnLst/>
            <a:rect l="l" t="t" r="r" b="b"/>
            <a:pathLst>
              <a:path w="5715" h="5079">
                <a:moveTo>
                  <a:pt x="2298" y="228"/>
                </a:moveTo>
                <a:lnTo>
                  <a:pt x="1701" y="101"/>
                </a:lnTo>
                <a:lnTo>
                  <a:pt x="901" y="25"/>
                </a:lnTo>
                <a:lnTo>
                  <a:pt x="0" y="0"/>
                </a:lnTo>
                <a:lnTo>
                  <a:pt x="0" y="546"/>
                </a:lnTo>
                <a:lnTo>
                  <a:pt x="1549" y="254"/>
                </a:lnTo>
                <a:lnTo>
                  <a:pt x="2298" y="228"/>
                </a:lnTo>
                <a:close/>
              </a:path>
              <a:path w="5715" h="5079">
                <a:moveTo>
                  <a:pt x="3543" y="660"/>
                </a:moveTo>
                <a:lnTo>
                  <a:pt x="2730" y="203"/>
                </a:lnTo>
                <a:lnTo>
                  <a:pt x="2298" y="228"/>
                </a:lnTo>
                <a:lnTo>
                  <a:pt x="3022" y="431"/>
                </a:lnTo>
                <a:lnTo>
                  <a:pt x="3543" y="660"/>
                </a:lnTo>
                <a:close/>
              </a:path>
              <a:path w="5715" h="5079">
                <a:moveTo>
                  <a:pt x="5524" y="3848"/>
                </a:moveTo>
                <a:lnTo>
                  <a:pt x="5029" y="4292"/>
                </a:lnTo>
                <a:lnTo>
                  <a:pt x="4813" y="4343"/>
                </a:lnTo>
                <a:lnTo>
                  <a:pt x="5448" y="4470"/>
                </a:lnTo>
                <a:lnTo>
                  <a:pt x="5524" y="3848"/>
                </a:lnTo>
                <a:close/>
              </a:path>
              <a:path w="5715" h="5079">
                <a:moveTo>
                  <a:pt x="5524" y="3060"/>
                </a:moveTo>
                <a:lnTo>
                  <a:pt x="5384" y="2743"/>
                </a:lnTo>
                <a:lnTo>
                  <a:pt x="5461" y="3060"/>
                </a:lnTo>
                <a:lnTo>
                  <a:pt x="5524" y="3746"/>
                </a:lnTo>
                <a:lnTo>
                  <a:pt x="5524" y="3060"/>
                </a:lnTo>
                <a:close/>
              </a:path>
            </a:pathLst>
          </a:custGeom>
          <a:solidFill>
            <a:srgbClr val="92131F"/>
          </a:solidFill>
        </p:spPr>
        <p:txBody>
          <a:bodyPr wrap="square" lIns="0" tIns="0" rIns="0" bIns="0" rtlCol="0"/>
          <a:lstStyle/>
          <a:p>
            <a:endParaRPr dirty="0"/>
          </a:p>
        </p:txBody>
      </p:sp>
      <p:sp>
        <p:nvSpPr>
          <p:cNvPr id="451" name="bg object 451"/>
          <p:cNvSpPr/>
          <p:nvPr/>
        </p:nvSpPr>
        <p:spPr>
          <a:xfrm>
            <a:off x="9221584" y="7076846"/>
            <a:ext cx="5715" cy="5080"/>
          </a:xfrm>
          <a:custGeom>
            <a:avLst/>
            <a:gdLst/>
            <a:ahLst/>
            <a:cxnLst/>
            <a:rect l="l" t="t" r="r" b="b"/>
            <a:pathLst>
              <a:path w="5715" h="5079">
                <a:moveTo>
                  <a:pt x="1574" y="101"/>
                </a:moveTo>
                <a:lnTo>
                  <a:pt x="901" y="25"/>
                </a:lnTo>
                <a:lnTo>
                  <a:pt x="0" y="0"/>
                </a:lnTo>
                <a:lnTo>
                  <a:pt x="0" y="292"/>
                </a:lnTo>
                <a:lnTo>
                  <a:pt x="901" y="165"/>
                </a:lnTo>
                <a:lnTo>
                  <a:pt x="1574" y="101"/>
                </a:lnTo>
                <a:close/>
              </a:path>
              <a:path w="5715" h="5079">
                <a:moveTo>
                  <a:pt x="2413" y="241"/>
                </a:moveTo>
                <a:lnTo>
                  <a:pt x="1943" y="63"/>
                </a:lnTo>
                <a:lnTo>
                  <a:pt x="1574" y="101"/>
                </a:lnTo>
                <a:lnTo>
                  <a:pt x="2413" y="241"/>
                </a:lnTo>
                <a:close/>
              </a:path>
              <a:path w="5715" h="5079">
                <a:moveTo>
                  <a:pt x="3048" y="444"/>
                </a:moveTo>
                <a:close/>
              </a:path>
              <a:path w="5715" h="5079">
                <a:moveTo>
                  <a:pt x="5524" y="4076"/>
                </a:moveTo>
                <a:lnTo>
                  <a:pt x="5207" y="4356"/>
                </a:lnTo>
                <a:lnTo>
                  <a:pt x="5448" y="4457"/>
                </a:lnTo>
                <a:lnTo>
                  <a:pt x="5524" y="4076"/>
                </a:lnTo>
                <a:close/>
              </a:path>
            </a:pathLst>
          </a:custGeom>
          <a:solidFill>
            <a:srgbClr val="8D131E"/>
          </a:solidFill>
        </p:spPr>
        <p:txBody>
          <a:bodyPr wrap="square" lIns="0" tIns="0" rIns="0" bIns="0" rtlCol="0"/>
          <a:lstStyle/>
          <a:p>
            <a:endParaRPr dirty="0"/>
          </a:p>
        </p:txBody>
      </p:sp>
      <p:sp>
        <p:nvSpPr>
          <p:cNvPr id="452" name="bg object 452"/>
          <p:cNvSpPr/>
          <p:nvPr/>
        </p:nvSpPr>
        <p:spPr>
          <a:xfrm>
            <a:off x="9221584" y="7076846"/>
            <a:ext cx="5715" cy="5080"/>
          </a:xfrm>
          <a:custGeom>
            <a:avLst/>
            <a:gdLst/>
            <a:ahLst/>
            <a:cxnLst/>
            <a:rect l="l" t="t" r="r" b="b"/>
            <a:pathLst>
              <a:path w="5715" h="5079">
                <a:moveTo>
                  <a:pt x="825" y="25"/>
                </a:moveTo>
                <a:lnTo>
                  <a:pt x="0" y="0"/>
                </a:lnTo>
                <a:lnTo>
                  <a:pt x="825" y="25"/>
                </a:lnTo>
                <a:close/>
              </a:path>
              <a:path w="5715" h="5079">
                <a:moveTo>
                  <a:pt x="1981" y="165"/>
                </a:moveTo>
                <a:lnTo>
                  <a:pt x="1841" y="139"/>
                </a:lnTo>
                <a:lnTo>
                  <a:pt x="1981" y="165"/>
                </a:lnTo>
                <a:close/>
              </a:path>
              <a:path w="5715" h="5079">
                <a:moveTo>
                  <a:pt x="5499" y="4241"/>
                </a:moveTo>
                <a:lnTo>
                  <a:pt x="5321" y="4432"/>
                </a:lnTo>
                <a:lnTo>
                  <a:pt x="5448" y="4457"/>
                </a:lnTo>
                <a:lnTo>
                  <a:pt x="5499" y="4241"/>
                </a:lnTo>
                <a:close/>
              </a:path>
            </a:pathLst>
          </a:custGeom>
          <a:solidFill>
            <a:srgbClr val="87121D"/>
          </a:solidFill>
        </p:spPr>
        <p:txBody>
          <a:bodyPr wrap="square" lIns="0" tIns="0" rIns="0" bIns="0" rtlCol="0"/>
          <a:lstStyle/>
          <a:p>
            <a:endParaRPr dirty="0"/>
          </a:p>
        </p:txBody>
      </p:sp>
      <p:sp>
        <p:nvSpPr>
          <p:cNvPr id="453" name="bg object 453"/>
          <p:cNvSpPr/>
          <p:nvPr/>
        </p:nvSpPr>
        <p:spPr>
          <a:xfrm>
            <a:off x="9221591" y="7076839"/>
            <a:ext cx="635" cy="0"/>
          </a:xfrm>
          <a:custGeom>
            <a:avLst/>
            <a:gdLst/>
            <a:ahLst/>
            <a:cxnLst/>
            <a:rect l="l" t="t" r="r" b="b"/>
            <a:pathLst>
              <a:path w="634">
                <a:moveTo>
                  <a:pt x="127" y="0"/>
                </a:moveTo>
                <a:lnTo>
                  <a:pt x="0" y="0"/>
                </a:lnTo>
                <a:lnTo>
                  <a:pt x="127" y="0"/>
                </a:lnTo>
                <a:close/>
              </a:path>
            </a:pathLst>
          </a:custGeom>
          <a:solidFill>
            <a:srgbClr val="84111C"/>
          </a:solidFill>
        </p:spPr>
        <p:txBody>
          <a:bodyPr wrap="square" lIns="0" tIns="0" rIns="0" bIns="0" rtlCol="0"/>
          <a:lstStyle/>
          <a:p>
            <a:endParaRPr dirty="0"/>
          </a:p>
        </p:txBody>
      </p:sp>
      <p:sp>
        <p:nvSpPr>
          <p:cNvPr id="454" name="bg object 454"/>
          <p:cNvSpPr/>
          <p:nvPr/>
        </p:nvSpPr>
        <p:spPr>
          <a:xfrm>
            <a:off x="9221762" y="7080567"/>
            <a:ext cx="3175" cy="1905"/>
          </a:xfrm>
          <a:custGeom>
            <a:avLst/>
            <a:gdLst/>
            <a:ahLst/>
            <a:cxnLst/>
            <a:rect l="l" t="t" r="r" b="b"/>
            <a:pathLst>
              <a:path w="3175" h="1904">
                <a:moveTo>
                  <a:pt x="419" y="787"/>
                </a:moveTo>
                <a:lnTo>
                  <a:pt x="203" y="1079"/>
                </a:lnTo>
                <a:lnTo>
                  <a:pt x="0" y="1498"/>
                </a:lnTo>
                <a:lnTo>
                  <a:pt x="419" y="787"/>
                </a:lnTo>
                <a:close/>
              </a:path>
              <a:path w="3175" h="1904">
                <a:moveTo>
                  <a:pt x="1397" y="50"/>
                </a:moveTo>
                <a:lnTo>
                  <a:pt x="1028" y="190"/>
                </a:lnTo>
                <a:lnTo>
                  <a:pt x="1193" y="114"/>
                </a:lnTo>
                <a:lnTo>
                  <a:pt x="1397" y="50"/>
                </a:lnTo>
                <a:close/>
              </a:path>
              <a:path w="3175" h="1904">
                <a:moveTo>
                  <a:pt x="1943" y="12"/>
                </a:moveTo>
                <a:lnTo>
                  <a:pt x="1638" y="12"/>
                </a:lnTo>
                <a:lnTo>
                  <a:pt x="1943" y="12"/>
                </a:lnTo>
                <a:close/>
              </a:path>
              <a:path w="3175" h="1904">
                <a:moveTo>
                  <a:pt x="3162" y="317"/>
                </a:moveTo>
                <a:lnTo>
                  <a:pt x="1968" y="25"/>
                </a:lnTo>
                <a:lnTo>
                  <a:pt x="1638" y="12"/>
                </a:lnTo>
                <a:lnTo>
                  <a:pt x="3162" y="317"/>
                </a:lnTo>
                <a:close/>
              </a:path>
            </a:pathLst>
          </a:custGeom>
          <a:solidFill>
            <a:srgbClr val="9F1421"/>
          </a:solidFill>
        </p:spPr>
        <p:txBody>
          <a:bodyPr wrap="square" lIns="0" tIns="0" rIns="0" bIns="0" rtlCol="0"/>
          <a:lstStyle/>
          <a:p>
            <a:endParaRPr dirty="0"/>
          </a:p>
        </p:txBody>
      </p:sp>
      <p:sp>
        <p:nvSpPr>
          <p:cNvPr id="455" name="bg object 455"/>
          <p:cNvSpPr/>
          <p:nvPr/>
        </p:nvSpPr>
        <p:spPr>
          <a:xfrm>
            <a:off x="9221775" y="7080567"/>
            <a:ext cx="3175" cy="1905"/>
          </a:xfrm>
          <a:custGeom>
            <a:avLst/>
            <a:gdLst/>
            <a:ahLst/>
            <a:cxnLst/>
            <a:rect l="l" t="t" r="r" b="b"/>
            <a:pathLst>
              <a:path w="3175" h="1904">
                <a:moveTo>
                  <a:pt x="381" y="825"/>
                </a:moveTo>
                <a:lnTo>
                  <a:pt x="165" y="1130"/>
                </a:lnTo>
                <a:lnTo>
                  <a:pt x="0" y="1485"/>
                </a:lnTo>
                <a:lnTo>
                  <a:pt x="381" y="825"/>
                </a:lnTo>
                <a:close/>
              </a:path>
              <a:path w="3175" h="1904">
                <a:moveTo>
                  <a:pt x="1346" y="63"/>
                </a:moveTo>
                <a:lnTo>
                  <a:pt x="901" y="114"/>
                </a:lnTo>
                <a:lnTo>
                  <a:pt x="673" y="419"/>
                </a:lnTo>
                <a:lnTo>
                  <a:pt x="1219" y="101"/>
                </a:lnTo>
                <a:lnTo>
                  <a:pt x="1346" y="63"/>
                </a:lnTo>
                <a:close/>
              </a:path>
              <a:path w="3175" h="1904">
                <a:moveTo>
                  <a:pt x="1905" y="12"/>
                </a:moveTo>
                <a:lnTo>
                  <a:pt x="1663" y="0"/>
                </a:lnTo>
                <a:lnTo>
                  <a:pt x="1905" y="12"/>
                </a:lnTo>
                <a:close/>
              </a:path>
              <a:path w="3175" h="1904">
                <a:moveTo>
                  <a:pt x="2768" y="254"/>
                </a:moveTo>
                <a:lnTo>
                  <a:pt x="1917" y="25"/>
                </a:lnTo>
                <a:lnTo>
                  <a:pt x="1625" y="12"/>
                </a:lnTo>
                <a:lnTo>
                  <a:pt x="2768" y="254"/>
                </a:lnTo>
                <a:close/>
              </a:path>
            </a:pathLst>
          </a:custGeom>
          <a:solidFill>
            <a:srgbClr val="9B1320"/>
          </a:solidFill>
        </p:spPr>
        <p:txBody>
          <a:bodyPr wrap="square" lIns="0" tIns="0" rIns="0" bIns="0" rtlCol="0"/>
          <a:lstStyle/>
          <a:p>
            <a:endParaRPr dirty="0"/>
          </a:p>
        </p:txBody>
      </p:sp>
      <p:sp>
        <p:nvSpPr>
          <p:cNvPr id="456" name="bg object 456"/>
          <p:cNvSpPr/>
          <p:nvPr/>
        </p:nvSpPr>
        <p:spPr>
          <a:xfrm>
            <a:off x="9221787" y="7080567"/>
            <a:ext cx="3175" cy="1905"/>
          </a:xfrm>
          <a:custGeom>
            <a:avLst/>
            <a:gdLst/>
            <a:ahLst/>
            <a:cxnLst/>
            <a:rect l="l" t="t" r="r" b="b"/>
            <a:pathLst>
              <a:path w="3175" h="1904">
                <a:moveTo>
                  <a:pt x="330" y="889"/>
                </a:moveTo>
                <a:lnTo>
                  <a:pt x="127" y="1181"/>
                </a:lnTo>
                <a:lnTo>
                  <a:pt x="0" y="1473"/>
                </a:lnTo>
                <a:lnTo>
                  <a:pt x="330" y="889"/>
                </a:lnTo>
                <a:close/>
              </a:path>
              <a:path w="3175" h="1904">
                <a:moveTo>
                  <a:pt x="1117" y="139"/>
                </a:moveTo>
                <a:lnTo>
                  <a:pt x="965" y="190"/>
                </a:lnTo>
                <a:lnTo>
                  <a:pt x="812" y="330"/>
                </a:lnTo>
                <a:lnTo>
                  <a:pt x="1117" y="139"/>
                </a:lnTo>
                <a:close/>
              </a:path>
              <a:path w="3175" h="1904">
                <a:moveTo>
                  <a:pt x="1828" y="12"/>
                </a:moveTo>
                <a:lnTo>
                  <a:pt x="1651" y="0"/>
                </a:lnTo>
                <a:lnTo>
                  <a:pt x="1828" y="12"/>
                </a:lnTo>
                <a:close/>
              </a:path>
              <a:path w="3175" h="1904">
                <a:moveTo>
                  <a:pt x="2730" y="241"/>
                </a:moveTo>
                <a:lnTo>
                  <a:pt x="2260" y="139"/>
                </a:lnTo>
                <a:lnTo>
                  <a:pt x="1930" y="38"/>
                </a:lnTo>
                <a:lnTo>
                  <a:pt x="1612" y="12"/>
                </a:lnTo>
                <a:lnTo>
                  <a:pt x="2730" y="241"/>
                </a:lnTo>
                <a:close/>
              </a:path>
            </a:pathLst>
          </a:custGeom>
          <a:solidFill>
            <a:srgbClr val="95131F"/>
          </a:solidFill>
        </p:spPr>
        <p:txBody>
          <a:bodyPr wrap="square" lIns="0" tIns="0" rIns="0" bIns="0" rtlCol="0"/>
          <a:lstStyle/>
          <a:p>
            <a:endParaRPr dirty="0"/>
          </a:p>
        </p:txBody>
      </p:sp>
      <p:sp>
        <p:nvSpPr>
          <p:cNvPr id="457" name="bg object 457"/>
          <p:cNvSpPr/>
          <p:nvPr/>
        </p:nvSpPr>
        <p:spPr>
          <a:xfrm>
            <a:off x="9221787" y="7080567"/>
            <a:ext cx="2540" cy="1905"/>
          </a:xfrm>
          <a:custGeom>
            <a:avLst/>
            <a:gdLst/>
            <a:ahLst/>
            <a:cxnLst/>
            <a:rect l="l" t="t" r="r" b="b"/>
            <a:pathLst>
              <a:path w="2540" h="1904">
                <a:moveTo>
                  <a:pt x="304" y="939"/>
                </a:moveTo>
                <a:lnTo>
                  <a:pt x="101" y="1244"/>
                </a:lnTo>
                <a:lnTo>
                  <a:pt x="0" y="1460"/>
                </a:lnTo>
                <a:lnTo>
                  <a:pt x="304" y="939"/>
                </a:lnTo>
                <a:close/>
              </a:path>
              <a:path w="2540" h="1904">
                <a:moveTo>
                  <a:pt x="863" y="292"/>
                </a:moveTo>
                <a:lnTo>
                  <a:pt x="673" y="393"/>
                </a:lnTo>
                <a:lnTo>
                  <a:pt x="863" y="292"/>
                </a:lnTo>
                <a:close/>
              </a:path>
              <a:path w="2540" h="1904">
                <a:moveTo>
                  <a:pt x="1765" y="12"/>
                </a:moveTo>
                <a:lnTo>
                  <a:pt x="1638" y="0"/>
                </a:lnTo>
                <a:lnTo>
                  <a:pt x="1765" y="12"/>
                </a:lnTo>
                <a:close/>
              </a:path>
              <a:path w="2540" h="1904">
                <a:moveTo>
                  <a:pt x="2032" y="101"/>
                </a:moveTo>
                <a:lnTo>
                  <a:pt x="1892" y="50"/>
                </a:lnTo>
                <a:lnTo>
                  <a:pt x="1612" y="12"/>
                </a:lnTo>
                <a:lnTo>
                  <a:pt x="2032" y="101"/>
                </a:lnTo>
                <a:close/>
              </a:path>
            </a:pathLst>
          </a:custGeom>
          <a:solidFill>
            <a:srgbClr val="92131F"/>
          </a:solidFill>
        </p:spPr>
        <p:txBody>
          <a:bodyPr wrap="square" lIns="0" tIns="0" rIns="0" bIns="0" rtlCol="0"/>
          <a:lstStyle/>
          <a:p>
            <a:endParaRPr dirty="0"/>
          </a:p>
        </p:txBody>
      </p:sp>
      <p:sp>
        <p:nvSpPr>
          <p:cNvPr id="458" name="bg object 458"/>
          <p:cNvSpPr/>
          <p:nvPr/>
        </p:nvSpPr>
        <p:spPr>
          <a:xfrm>
            <a:off x="9221800" y="7080580"/>
            <a:ext cx="3175" cy="1905"/>
          </a:xfrm>
          <a:custGeom>
            <a:avLst/>
            <a:gdLst/>
            <a:ahLst/>
            <a:cxnLst/>
            <a:rect l="l" t="t" r="r" b="b"/>
            <a:pathLst>
              <a:path w="3175" h="1904">
                <a:moveTo>
                  <a:pt x="266" y="965"/>
                </a:moveTo>
                <a:lnTo>
                  <a:pt x="63" y="1282"/>
                </a:lnTo>
                <a:lnTo>
                  <a:pt x="0" y="1435"/>
                </a:lnTo>
                <a:lnTo>
                  <a:pt x="266" y="965"/>
                </a:lnTo>
                <a:close/>
              </a:path>
              <a:path w="3175" h="1904">
                <a:moveTo>
                  <a:pt x="2679" y="215"/>
                </a:moveTo>
                <a:lnTo>
                  <a:pt x="1689" y="0"/>
                </a:lnTo>
                <a:lnTo>
                  <a:pt x="2679" y="215"/>
                </a:lnTo>
                <a:close/>
              </a:path>
            </a:pathLst>
          </a:custGeom>
          <a:solidFill>
            <a:srgbClr val="8D131E"/>
          </a:solidFill>
        </p:spPr>
        <p:txBody>
          <a:bodyPr wrap="square" lIns="0" tIns="0" rIns="0" bIns="0" rtlCol="0"/>
          <a:lstStyle/>
          <a:p>
            <a:endParaRPr dirty="0"/>
          </a:p>
        </p:txBody>
      </p:sp>
      <p:sp>
        <p:nvSpPr>
          <p:cNvPr id="459" name="bg object 459"/>
          <p:cNvSpPr/>
          <p:nvPr/>
        </p:nvSpPr>
        <p:spPr>
          <a:xfrm>
            <a:off x="9221813" y="7080580"/>
            <a:ext cx="2540" cy="1905"/>
          </a:xfrm>
          <a:custGeom>
            <a:avLst/>
            <a:gdLst/>
            <a:ahLst/>
            <a:cxnLst/>
            <a:rect l="l" t="t" r="r" b="b"/>
            <a:pathLst>
              <a:path w="2540" h="1904">
                <a:moveTo>
                  <a:pt x="406" y="685"/>
                </a:moveTo>
                <a:lnTo>
                  <a:pt x="127" y="1143"/>
                </a:lnTo>
                <a:lnTo>
                  <a:pt x="0" y="1422"/>
                </a:lnTo>
                <a:lnTo>
                  <a:pt x="406" y="685"/>
                </a:lnTo>
                <a:close/>
              </a:path>
              <a:path w="2540" h="1904">
                <a:moveTo>
                  <a:pt x="2476" y="177"/>
                </a:moveTo>
                <a:lnTo>
                  <a:pt x="1676" y="0"/>
                </a:lnTo>
                <a:lnTo>
                  <a:pt x="2476" y="177"/>
                </a:lnTo>
                <a:close/>
              </a:path>
            </a:pathLst>
          </a:custGeom>
          <a:solidFill>
            <a:srgbClr val="87121D"/>
          </a:solidFill>
        </p:spPr>
        <p:txBody>
          <a:bodyPr wrap="square" lIns="0" tIns="0" rIns="0" bIns="0" rtlCol="0"/>
          <a:lstStyle/>
          <a:p>
            <a:endParaRPr dirty="0"/>
          </a:p>
        </p:txBody>
      </p:sp>
      <p:sp>
        <p:nvSpPr>
          <p:cNvPr id="460" name="bg object 460"/>
          <p:cNvSpPr/>
          <p:nvPr/>
        </p:nvSpPr>
        <p:spPr>
          <a:xfrm>
            <a:off x="9223293" y="7080575"/>
            <a:ext cx="635" cy="0"/>
          </a:xfrm>
          <a:custGeom>
            <a:avLst/>
            <a:gdLst/>
            <a:ahLst/>
            <a:cxnLst/>
            <a:rect l="l" t="t" r="r" b="b"/>
            <a:pathLst>
              <a:path w="634">
                <a:moveTo>
                  <a:pt x="38" y="0"/>
                </a:moveTo>
                <a:close/>
              </a:path>
            </a:pathLst>
          </a:custGeom>
          <a:solidFill>
            <a:srgbClr val="84111C"/>
          </a:solidFill>
        </p:spPr>
        <p:txBody>
          <a:bodyPr wrap="square" lIns="0" tIns="0" rIns="0" bIns="0" rtlCol="0"/>
          <a:lstStyle/>
          <a:p>
            <a:endParaRPr dirty="0"/>
          </a:p>
        </p:txBody>
      </p:sp>
      <p:sp>
        <p:nvSpPr>
          <p:cNvPr id="461" name="bg object 461"/>
          <p:cNvSpPr/>
          <p:nvPr/>
        </p:nvSpPr>
        <p:spPr>
          <a:xfrm>
            <a:off x="9224035" y="7080707"/>
            <a:ext cx="635" cy="635"/>
          </a:xfrm>
          <a:custGeom>
            <a:avLst/>
            <a:gdLst/>
            <a:ahLst/>
            <a:cxnLst/>
            <a:rect l="l" t="t" r="r" b="b"/>
            <a:pathLst>
              <a:path w="634" h="634">
                <a:moveTo>
                  <a:pt x="279" y="63"/>
                </a:moveTo>
                <a:lnTo>
                  <a:pt x="0" y="0"/>
                </a:lnTo>
                <a:lnTo>
                  <a:pt x="279" y="63"/>
                </a:lnTo>
                <a:close/>
              </a:path>
            </a:pathLst>
          </a:custGeom>
          <a:solidFill>
            <a:srgbClr val="7E111B"/>
          </a:solidFill>
        </p:spPr>
        <p:txBody>
          <a:bodyPr wrap="square" lIns="0" tIns="0" rIns="0" bIns="0" rtlCol="0"/>
          <a:lstStyle/>
          <a:p>
            <a:endParaRPr dirty="0"/>
          </a:p>
        </p:txBody>
      </p:sp>
      <p:sp>
        <p:nvSpPr>
          <p:cNvPr id="462" name="bg object 462"/>
          <p:cNvSpPr/>
          <p:nvPr/>
        </p:nvSpPr>
        <p:spPr>
          <a:xfrm>
            <a:off x="9224148" y="7080729"/>
            <a:ext cx="635" cy="635"/>
          </a:xfrm>
          <a:custGeom>
            <a:avLst/>
            <a:gdLst/>
            <a:ahLst/>
            <a:cxnLst/>
            <a:rect l="l" t="t" r="r" b="b"/>
            <a:pathLst>
              <a:path w="634" h="634">
                <a:moveTo>
                  <a:pt x="7" y="0"/>
                </a:moveTo>
                <a:close/>
              </a:path>
              <a:path w="634" h="634">
                <a:moveTo>
                  <a:pt x="83" y="12"/>
                </a:moveTo>
                <a:close/>
              </a:path>
            </a:pathLst>
          </a:custGeom>
          <a:solidFill>
            <a:srgbClr val="79101A"/>
          </a:solidFill>
        </p:spPr>
        <p:txBody>
          <a:bodyPr wrap="square" lIns="0" tIns="0" rIns="0" bIns="0" rtlCol="0"/>
          <a:lstStyle/>
          <a:p>
            <a:endParaRPr dirty="0"/>
          </a:p>
        </p:txBody>
      </p:sp>
      <p:sp>
        <p:nvSpPr>
          <p:cNvPr id="463" name="bg object 463"/>
          <p:cNvSpPr/>
          <p:nvPr/>
        </p:nvSpPr>
        <p:spPr>
          <a:xfrm>
            <a:off x="9223371" y="7079487"/>
            <a:ext cx="1905" cy="1270"/>
          </a:xfrm>
          <a:custGeom>
            <a:avLst/>
            <a:gdLst/>
            <a:ahLst/>
            <a:cxnLst/>
            <a:rect l="l" t="t" r="r" b="b"/>
            <a:pathLst>
              <a:path w="1904" h="1270">
                <a:moveTo>
                  <a:pt x="1041" y="0"/>
                </a:moveTo>
                <a:lnTo>
                  <a:pt x="749" y="76"/>
                </a:lnTo>
                <a:lnTo>
                  <a:pt x="266" y="228"/>
                </a:lnTo>
                <a:lnTo>
                  <a:pt x="0" y="546"/>
                </a:lnTo>
                <a:lnTo>
                  <a:pt x="25" y="673"/>
                </a:lnTo>
                <a:lnTo>
                  <a:pt x="203" y="825"/>
                </a:lnTo>
                <a:lnTo>
                  <a:pt x="63" y="1054"/>
                </a:lnTo>
                <a:lnTo>
                  <a:pt x="215" y="1041"/>
                </a:lnTo>
                <a:lnTo>
                  <a:pt x="368" y="1016"/>
                </a:lnTo>
                <a:lnTo>
                  <a:pt x="520" y="1016"/>
                </a:lnTo>
                <a:lnTo>
                  <a:pt x="1676" y="965"/>
                </a:lnTo>
                <a:lnTo>
                  <a:pt x="1651" y="342"/>
                </a:lnTo>
                <a:lnTo>
                  <a:pt x="1549" y="190"/>
                </a:lnTo>
                <a:lnTo>
                  <a:pt x="1371" y="38"/>
                </a:lnTo>
                <a:lnTo>
                  <a:pt x="1041" y="0"/>
                </a:lnTo>
                <a:close/>
              </a:path>
            </a:pathLst>
          </a:custGeom>
          <a:solidFill>
            <a:srgbClr val="C51A2A"/>
          </a:solidFill>
        </p:spPr>
        <p:txBody>
          <a:bodyPr wrap="square" lIns="0" tIns="0" rIns="0" bIns="0" rtlCol="0"/>
          <a:lstStyle/>
          <a:p>
            <a:endParaRPr dirty="0"/>
          </a:p>
        </p:txBody>
      </p:sp>
      <p:sp>
        <p:nvSpPr>
          <p:cNvPr id="464" name="bg object 464"/>
          <p:cNvSpPr/>
          <p:nvPr/>
        </p:nvSpPr>
        <p:spPr>
          <a:xfrm>
            <a:off x="9223528" y="7079650"/>
            <a:ext cx="1905" cy="1270"/>
          </a:xfrm>
          <a:custGeom>
            <a:avLst/>
            <a:gdLst/>
            <a:ahLst/>
            <a:cxnLst/>
            <a:rect l="l" t="t" r="r" b="b"/>
            <a:pathLst>
              <a:path w="1904" h="1270">
                <a:moveTo>
                  <a:pt x="889" y="0"/>
                </a:moveTo>
                <a:lnTo>
                  <a:pt x="698" y="76"/>
                </a:lnTo>
                <a:lnTo>
                  <a:pt x="457" y="165"/>
                </a:lnTo>
                <a:lnTo>
                  <a:pt x="76" y="317"/>
                </a:lnTo>
                <a:lnTo>
                  <a:pt x="63" y="571"/>
                </a:lnTo>
                <a:lnTo>
                  <a:pt x="114" y="723"/>
                </a:lnTo>
                <a:lnTo>
                  <a:pt x="0" y="863"/>
                </a:lnTo>
                <a:lnTo>
                  <a:pt x="254" y="825"/>
                </a:lnTo>
                <a:lnTo>
                  <a:pt x="520" y="825"/>
                </a:lnTo>
                <a:lnTo>
                  <a:pt x="863" y="736"/>
                </a:lnTo>
                <a:lnTo>
                  <a:pt x="1155" y="546"/>
                </a:lnTo>
                <a:lnTo>
                  <a:pt x="1295" y="292"/>
                </a:lnTo>
                <a:lnTo>
                  <a:pt x="1155" y="139"/>
                </a:lnTo>
                <a:lnTo>
                  <a:pt x="889" y="0"/>
                </a:lnTo>
                <a:close/>
              </a:path>
            </a:pathLst>
          </a:custGeom>
          <a:solidFill>
            <a:srgbClr val="C91B2B"/>
          </a:solidFill>
        </p:spPr>
        <p:txBody>
          <a:bodyPr wrap="square" lIns="0" tIns="0" rIns="0" bIns="0" rtlCol="0"/>
          <a:lstStyle/>
          <a:p>
            <a:endParaRPr dirty="0"/>
          </a:p>
        </p:txBody>
      </p:sp>
      <p:sp>
        <p:nvSpPr>
          <p:cNvPr id="465" name="bg object 465"/>
          <p:cNvSpPr/>
          <p:nvPr/>
        </p:nvSpPr>
        <p:spPr>
          <a:xfrm>
            <a:off x="9223675" y="7079868"/>
            <a:ext cx="1270" cy="635"/>
          </a:xfrm>
          <a:custGeom>
            <a:avLst/>
            <a:gdLst/>
            <a:ahLst/>
            <a:cxnLst/>
            <a:rect l="l" t="t" r="r" b="b"/>
            <a:pathLst>
              <a:path w="1270" h="634">
                <a:moveTo>
                  <a:pt x="635" y="0"/>
                </a:moveTo>
                <a:lnTo>
                  <a:pt x="431" y="63"/>
                </a:lnTo>
                <a:lnTo>
                  <a:pt x="203" y="177"/>
                </a:lnTo>
                <a:lnTo>
                  <a:pt x="63" y="292"/>
                </a:lnTo>
                <a:lnTo>
                  <a:pt x="25" y="419"/>
                </a:lnTo>
                <a:lnTo>
                  <a:pt x="12" y="558"/>
                </a:lnTo>
                <a:lnTo>
                  <a:pt x="850" y="228"/>
                </a:lnTo>
                <a:lnTo>
                  <a:pt x="812" y="88"/>
                </a:lnTo>
                <a:lnTo>
                  <a:pt x="635" y="0"/>
                </a:lnTo>
                <a:close/>
              </a:path>
            </a:pathLst>
          </a:custGeom>
          <a:solidFill>
            <a:srgbClr val="CF1B2C"/>
          </a:solidFill>
        </p:spPr>
        <p:txBody>
          <a:bodyPr wrap="square" lIns="0" tIns="0" rIns="0" bIns="0" rtlCol="0"/>
          <a:lstStyle/>
          <a:p>
            <a:endParaRPr dirty="0"/>
          </a:p>
        </p:txBody>
      </p:sp>
      <p:sp>
        <p:nvSpPr>
          <p:cNvPr id="466" name="bg object 466"/>
          <p:cNvSpPr/>
          <p:nvPr/>
        </p:nvSpPr>
        <p:spPr>
          <a:xfrm>
            <a:off x="9223767" y="7080111"/>
            <a:ext cx="635" cy="635"/>
          </a:xfrm>
          <a:custGeom>
            <a:avLst/>
            <a:gdLst/>
            <a:ahLst/>
            <a:cxnLst/>
            <a:rect l="l" t="t" r="r" b="b"/>
            <a:pathLst>
              <a:path w="634" h="634">
                <a:moveTo>
                  <a:pt x="419" y="0"/>
                </a:moveTo>
                <a:lnTo>
                  <a:pt x="254" y="0"/>
                </a:lnTo>
                <a:lnTo>
                  <a:pt x="88" y="101"/>
                </a:lnTo>
                <a:lnTo>
                  <a:pt x="0" y="279"/>
                </a:lnTo>
                <a:lnTo>
                  <a:pt x="139" y="368"/>
                </a:lnTo>
                <a:lnTo>
                  <a:pt x="520" y="152"/>
                </a:lnTo>
                <a:lnTo>
                  <a:pt x="419" y="0"/>
                </a:lnTo>
                <a:close/>
              </a:path>
            </a:pathLst>
          </a:custGeom>
          <a:solidFill>
            <a:srgbClr val="D21C2C"/>
          </a:solidFill>
        </p:spPr>
        <p:txBody>
          <a:bodyPr wrap="square" lIns="0" tIns="0" rIns="0" bIns="0" rtlCol="0"/>
          <a:lstStyle/>
          <a:p>
            <a:endParaRPr dirty="0"/>
          </a:p>
        </p:txBody>
      </p:sp>
      <p:sp>
        <p:nvSpPr>
          <p:cNvPr id="467" name="bg object 467"/>
          <p:cNvSpPr/>
          <p:nvPr/>
        </p:nvSpPr>
        <p:spPr>
          <a:xfrm>
            <a:off x="8783540" y="7081331"/>
            <a:ext cx="635" cy="13335"/>
          </a:xfrm>
          <a:custGeom>
            <a:avLst/>
            <a:gdLst/>
            <a:ahLst/>
            <a:cxnLst/>
            <a:rect l="l" t="t" r="r" b="b"/>
            <a:pathLst>
              <a:path w="634" h="13334">
                <a:moveTo>
                  <a:pt x="165" y="0"/>
                </a:moveTo>
                <a:lnTo>
                  <a:pt x="25" y="0"/>
                </a:lnTo>
                <a:lnTo>
                  <a:pt x="0" y="13131"/>
                </a:lnTo>
                <a:lnTo>
                  <a:pt x="139" y="13131"/>
                </a:lnTo>
                <a:lnTo>
                  <a:pt x="165" y="0"/>
                </a:lnTo>
                <a:close/>
              </a:path>
            </a:pathLst>
          </a:custGeom>
          <a:solidFill>
            <a:srgbClr val="A31522"/>
          </a:solidFill>
        </p:spPr>
        <p:txBody>
          <a:bodyPr wrap="square" lIns="0" tIns="0" rIns="0" bIns="0" rtlCol="0"/>
          <a:lstStyle/>
          <a:p>
            <a:endParaRPr dirty="0"/>
          </a:p>
        </p:txBody>
      </p:sp>
      <p:sp>
        <p:nvSpPr>
          <p:cNvPr id="468" name="bg object 468"/>
          <p:cNvSpPr/>
          <p:nvPr/>
        </p:nvSpPr>
        <p:spPr>
          <a:xfrm>
            <a:off x="8783323" y="7081331"/>
            <a:ext cx="635" cy="13335"/>
          </a:xfrm>
          <a:custGeom>
            <a:avLst/>
            <a:gdLst/>
            <a:ahLst/>
            <a:cxnLst/>
            <a:rect l="l" t="t" r="r" b="b"/>
            <a:pathLst>
              <a:path w="634" h="13334">
                <a:moveTo>
                  <a:pt x="241" y="0"/>
                </a:moveTo>
                <a:lnTo>
                  <a:pt x="25" y="0"/>
                </a:lnTo>
                <a:lnTo>
                  <a:pt x="0" y="13131"/>
                </a:lnTo>
                <a:lnTo>
                  <a:pt x="215" y="13131"/>
                </a:lnTo>
                <a:lnTo>
                  <a:pt x="241" y="0"/>
                </a:lnTo>
                <a:close/>
              </a:path>
            </a:pathLst>
          </a:custGeom>
          <a:solidFill>
            <a:srgbClr val="9F1421"/>
          </a:solidFill>
        </p:spPr>
        <p:txBody>
          <a:bodyPr wrap="square" lIns="0" tIns="0" rIns="0" bIns="0" rtlCol="0"/>
          <a:lstStyle/>
          <a:p>
            <a:endParaRPr dirty="0"/>
          </a:p>
        </p:txBody>
      </p:sp>
      <p:sp>
        <p:nvSpPr>
          <p:cNvPr id="469" name="bg object 469"/>
          <p:cNvSpPr/>
          <p:nvPr/>
        </p:nvSpPr>
        <p:spPr>
          <a:xfrm>
            <a:off x="8783117" y="7081331"/>
            <a:ext cx="635" cy="13335"/>
          </a:xfrm>
          <a:custGeom>
            <a:avLst/>
            <a:gdLst/>
            <a:ahLst/>
            <a:cxnLst/>
            <a:rect l="l" t="t" r="r" b="b"/>
            <a:pathLst>
              <a:path w="634" h="13334">
                <a:moveTo>
                  <a:pt x="228" y="0"/>
                </a:moveTo>
                <a:lnTo>
                  <a:pt x="25" y="0"/>
                </a:lnTo>
                <a:lnTo>
                  <a:pt x="0" y="13131"/>
                </a:lnTo>
                <a:lnTo>
                  <a:pt x="203" y="13131"/>
                </a:lnTo>
                <a:lnTo>
                  <a:pt x="228" y="0"/>
                </a:lnTo>
                <a:close/>
              </a:path>
            </a:pathLst>
          </a:custGeom>
          <a:solidFill>
            <a:srgbClr val="9B1320"/>
          </a:solidFill>
        </p:spPr>
        <p:txBody>
          <a:bodyPr wrap="square" lIns="0" tIns="0" rIns="0" bIns="0" rtlCol="0"/>
          <a:lstStyle/>
          <a:p>
            <a:endParaRPr dirty="0"/>
          </a:p>
        </p:txBody>
      </p:sp>
      <p:sp>
        <p:nvSpPr>
          <p:cNvPr id="470" name="bg object 470"/>
          <p:cNvSpPr/>
          <p:nvPr/>
        </p:nvSpPr>
        <p:spPr>
          <a:xfrm>
            <a:off x="8782889" y="7081331"/>
            <a:ext cx="635" cy="13335"/>
          </a:xfrm>
          <a:custGeom>
            <a:avLst/>
            <a:gdLst/>
            <a:ahLst/>
            <a:cxnLst/>
            <a:rect l="l" t="t" r="r" b="b"/>
            <a:pathLst>
              <a:path w="634" h="13334">
                <a:moveTo>
                  <a:pt x="253" y="0"/>
                </a:moveTo>
                <a:lnTo>
                  <a:pt x="25" y="0"/>
                </a:lnTo>
                <a:lnTo>
                  <a:pt x="0" y="13131"/>
                </a:lnTo>
                <a:lnTo>
                  <a:pt x="228" y="13131"/>
                </a:lnTo>
                <a:lnTo>
                  <a:pt x="253" y="0"/>
                </a:lnTo>
                <a:close/>
              </a:path>
            </a:pathLst>
          </a:custGeom>
          <a:solidFill>
            <a:srgbClr val="95131F"/>
          </a:solidFill>
        </p:spPr>
        <p:txBody>
          <a:bodyPr wrap="square" lIns="0" tIns="0" rIns="0" bIns="0" rtlCol="0"/>
          <a:lstStyle/>
          <a:p>
            <a:endParaRPr dirty="0"/>
          </a:p>
        </p:txBody>
      </p:sp>
      <p:sp>
        <p:nvSpPr>
          <p:cNvPr id="471" name="bg object 471"/>
          <p:cNvSpPr/>
          <p:nvPr/>
        </p:nvSpPr>
        <p:spPr>
          <a:xfrm>
            <a:off x="8782637" y="7081331"/>
            <a:ext cx="635" cy="13335"/>
          </a:xfrm>
          <a:custGeom>
            <a:avLst/>
            <a:gdLst/>
            <a:ahLst/>
            <a:cxnLst/>
            <a:rect l="l" t="t" r="r" b="b"/>
            <a:pathLst>
              <a:path w="634" h="13334">
                <a:moveTo>
                  <a:pt x="279" y="0"/>
                </a:moveTo>
                <a:lnTo>
                  <a:pt x="25" y="0"/>
                </a:lnTo>
                <a:lnTo>
                  <a:pt x="0" y="13131"/>
                </a:lnTo>
                <a:lnTo>
                  <a:pt x="253" y="13131"/>
                </a:lnTo>
                <a:lnTo>
                  <a:pt x="279" y="0"/>
                </a:lnTo>
                <a:close/>
              </a:path>
            </a:pathLst>
          </a:custGeom>
          <a:solidFill>
            <a:srgbClr val="92131F"/>
          </a:solidFill>
        </p:spPr>
        <p:txBody>
          <a:bodyPr wrap="square" lIns="0" tIns="0" rIns="0" bIns="0" rtlCol="0"/>
          <a:lstStyle/>
          <a:p>
            <a:endParaRPr dirty="0"/>
          </a:p>
        </p:txBody>
      </p:sp>
      <p:sp>
        <p:nvSpPr>
          <p:cNvPr id="472" name="bg object 472"/>
          <p:cNvSpPr/>
          <p:nvPr/>
        </p:nvSpPr>
        <p:spPr>
          <a:xfrm>
            <a:off x="8782397" y="7081331"/>
            <a:ext cx="635" cy="13335"/>
          </a:xfrm>
          <a:custGeom>
            <a:avLst/>
            <a:gdLst/>
            <a:ahLst/>
            <a:cxnLst/>
            <a:rect l="l" t="t" r="r" b="b"/>
            <a:pathLst>
              <a:path w="634" h="13334">
                <a:moveTo>
                  <a:pt x="266" y="0"/>
                </a:moveTo>
                <a:lnTo>
                  <a:pt x="25" y="0"/>
                </a:lnTo>
                <a:lnTo>
                  <a:pt x="0" y="13131"/>
                </a:lnTo>
                <a:lnTo>
                  <a:pt x="241" y="13131"/>
                </a:lnTo>
                <a:lnTo>
                  <a:pt x="266" y="0"/>
                </a:lnTo>
                <a:close/>
              </a:path>
            </a:pathLst>
          </a:custGeom>
          <a:solidFill>
            <a:srgbClr val="8D131E"/>
          </a:solidFill>
        </p:spPr>
        <p:txBody>
          <a:bodyPr wrap="square" lIns="0" tIns="0" rIns="0" bIns="0" rtlCol="0"/>
          <a:lstStyle/>
          <a:p>
            <a:endParaRPr dirty="0"/>
          </a:p>
        </p:txBody>
      </p:sp>
      <p:sp>
        <p:nvSpPr>
          <p:cNvPr id="473" name="bg object 473"/>
          <p:cNvSpPr/>
          <p:nvPr/>
        </p:nvSpPr>
        <p:spPr>
          <a:xfrm>
            <a:off x="8782090" y="7081331"/>
            <a:ext cx="635" cy="13335"/>
          </a:xfrm>
          <a:custGeom>
            <a:avLst/>
            <a:gdLst/>
            <a:ahLst/>
            <a:cxnLst/>
            <a:rect l="l" t="t" r="r" b="b"/>
            <a:pathLst>
              <a:path w="634" h="13334">
                <a:moveTo>
                  <a:pt x="330" y="0"/>
                </a:moveTo>
                <a:lnTo>
                  <a:pt x="12" y="0"/>
                </a:lnTo>
                <a:lnTo>
                  <a:pt x="0" y="13131"/>
                </a:lnTo>
                <a:lnTo>
                  <a:pt x="304" y="13131"/>
                </a:lnTo>
                <a:lnTo>
                  <a:pt x="330" y="0"/>
                </a:lnTo>
                <a:close/>
              </a:path>
            </a:pathLst>
          </a:custGeom>
          <a:solidFill>
            <a:srgbClr val="87121D"/>
          </a:solidFill>
        </p:spPr>
        <p:txBody>
          <a:bodyPr wrap="square" lIns="0" tIns="0" rIns="0" bIns="0" rtlCol="0"/>
          <a:lstStyle/>
          <a:p>
            <a:endParaRPr dirty="0"/>
          </a:p>
        </p:txBody>
      </p:sp>
      <p:sp>
        <p:nvSpPr>
          <p:cNvPr id="474" name="bg object 474"/>
          <p:cNvSpPr/>
          <p:nvPr/>
        </p:nvSpPr>
        <p:spPr>
          <a:xfrm>
            <a:off x="8781757" y="7081331"/>
            <a:ext cx="635" cy="13335"/>
          </a:xfrm>
          <a:custGeom>
            <a:avLst/>
            <a:gdLst/>
            <a:ahLst/>
            <a:cxnLst/>
            <a:rect l="l" t="t" r="r" b="b"/>
            <a:pathLst>
              <a:path w="634" h="13334">
                <a:moveTo>
                  <a:pt x="342" y="0"/>
                </a:moveTo>
                <a:lnTo>
                  <a:pt x="25" y="0"/>
                </a:lnTo>
                <a:lnTo>
                  <a:pt x="0" y="13131"/>
                </a:lnTo>
                <a:lnTo>
                  <a:pt x="330" y="13131"/>
                </a:lnTo>
                <a:lnTo>
                  <a:pt x="342" y="0"/>
                </a:lnTo>
                <a:close/>
              </a:path>
            </a:pathLst>
          </a:custGeom>
          <a:solidFill>
            <a:srgbClr val="84111C"/>
          </a:solidFill>
        </p:spPr>
        <p:txBody>
          <a:bodyPr wrap="square" lIns="0" tIns="0" rIns="0" bIns="0" rtlCol="0"/>
          <a:lstStyle/>
          <a:p>
            <a:endParaRPr dirty="0"/>
          </a:p>
        </p:txBody>
      </p:sp>
      <p:sp>
        <p:nvSpPr>
          <p:cNvPr id="475" name="bg object 475"/>
          <p:cNvSpPr/>
          <p:nvPr/>
        </p:nvSpPr>
        <p:spPr>
          <a:xfrm>
            <a:off x="8781324" y="7081331"/>
            <a:ext cx="635" cy="13335"/>
          </a:xfrm>
          <a:custGeom>
            <a:avLst/>
            <a:gdLst/>
            <a:ahLst/>
            <a:cxnLst/>
            <a:rect l="l" t="t" r="r" b="b"/>
            <a:pathLst>
              <a:path w="634" h="13334">
                <a:moveTo>
                  <a:pt x="457" y="0"/>
                </a:moveTo>
                <a:lnTo>
                  <a:pt x="12" y="0"/>
                </a:lnTo>
                <a:lnTo>
                  <a:pt x="0" y="13131"/>
                </a:lnTo>
                <a:lnTo>
                  <a:pt x="431" y="13131"/>
                </a:lnTo>
                <a:lnTo>
                  <a:pt x="457" y="0"/>
                </a:lnTo>
                <a:close/>
              </a:path>
            </a:pathLst>
          </a:custGeom>
          <a:solidFill>
            <a:srgbClr val="7E111B"/>
          </a:solidFill>
        </p:spPr>
        <p:txBody>
          <a:bodyPr wrap="square" lIns="0" tIns="0" rIns="0" bIns="0" rtlCol="0"/>
          <a:lstStyle/>
          <a:p>
            <a:endParaRPr dirty="0"/>
          </a:p>
        </p:txBody>
      </p:sp>
      <p:sp>
        <p:nvSpPr>
          <p:cNvPr id="476" name="bg object 476"/>
          <p:cNvSpPr/>
          <p:nvPr/>
        </p:nvSpPr>
        <p:spPr>
          <a:xfrm>
            <a:off x="8778342" y="7081331"/>
            <a:ext cx="3175" cy="13335"/>
          </a:xfrm>
          <a:custGeom>
            <a:avLst/>
            <a:gdLst/>
            <a:ahLst/>
            <a:cxnLst/>
            <a:rect l="l" t="t" r="r" b="b"/>
            <a:pathLst>
              <a:path w="3175" h="13334">
                <a:moveTo>
                  <a:pt x="2997" y="0"/>
                </a:moveTo>
                <a:lnTo>
                  <a:pt x="0" y="0"/>
                </a:lnTo>
                <a:lnTo>
                  <a:pt x="0" y="13131"/>
                </a:lnTo>
                <a:lnTo>
                  <a:pt x="2984" y="13131"/>
                </a:lnTo>
                <a:lnTo>
                  <a:pt x="2997" y="0"/>
                </a:lnTo>
                <a:close/>
              </a:path>
            </a:pathLst>
          </a:custGeom>
          <a:solidFill>
            <a:srgbClr val="79101A"/>
          </a:solidFill>
        </p:spPr>
        <p:txBody>
          <a:bodyPr wrap="square" lIns="0" tIns="0" rIns="0" bIns="0" rtlCol="0"/>
          <a:lstStyle/>
          <a:p>
            <a:endParaRPr dirty="0"/>
          </a:p>
        </p:txBody>
      </p:sp>
      <p:sp>
        <p:nvSpPr>
          <p:cNvPr id="477" name="bg object 477"/>
          <p:cNvSpPr/>
          <p:nvPr/>
        </p:nvSpPr>
        <p:spPr>
          <a:xfrm>
            <a:off x="8778278" y="7076846"/>
            <a:ext cx="5715" cy="5715"/>
          </a:xfrm>
          <a:custGeom>
            <a:avLst/>
            <a:gdLst/>
            <a:ahLst/>
            <a:cxnLst/>
            <a:rect l="l" t="t" r="r" b="b"/>
            <a:pathLst>
              <a:path w="5715" h="5715">
                <a:moveTo>
                  <a:pt x="5511" y="0"/>
                </a:moveTo>
                <a:lnTo>
                  <a:pt x="5219" y="25"/>
                </a:lnTo>
                <a:lnTo>
                  <a:pt x="4064" y="12"/>
                </a:lnTo>
                <a:lnTo>
                  <a:pt x="3441" y="177"/>
                </a:lnTo>
                <a:lnTo>
                  <a:pt x="2768" y="342"/>
                </a:lnTo>
                <a:lnTo>
                  <a:pt x="2387" y="431"/>
                </a:lnTo>
                <a:lnTo>
                  <a:pt x="1651" y="774"/>
                </a:lnTo>
                <a:lnTo>
                  <a:pt x="508" y="1714"/>
                </a:lnTo>
                <a:lnTo>
                  <a:pt x="254" y="2413"/>
                </a:lnTo>
                <a:lnTo>
                  <a:pt x="215" y="2540"/>
                </a:lnTo>
                <a:lnTo>
                  <a:pt x="0" y="3149"/>
                </a:lnTo>
                <a:lnTo>
                  <a:pt x="50" y="4483"/>
                </a:lnTo>
                <a:lnTo>
                  <a:pt x="4826" y="4495"/>
                </a:lnTo>
                <a:lnTo>
                  <a:pt x="5016" y="4686"/>
                </a:lnTo>
                <a:lnTo>
                  <a:pt x="5283" y="5168"/>
                </a:lnTo>
                <a:lnTo>
                  <a:pt x="5511" y="5321"/>
                </a:lnTo>
                <a:lnTo>
                  <a:pt x="5422" y="4495"/>
                </a:lnTo>
                <a:lnTo>
                  <a:pt x="5511" y="4038"/>
                </a:lnTo>
                <a:lnTo>
                  <a:pt x="5511" y="101"/>
                </a:lnTo>
                <a:close/>
              </a:path>
            </a:pathLst>
          </a:custGeom>
          <a:solidFill>
            <a:srgbClr val="F16F7B"/>
          </a:solidFill>
        </p:spPr>
        <p:txBody>
          <a:bodyPr wrap="square" lIns="0" tIns="0" rIns="0" bIns="0" rtlCol="0"/>
          <a:lstStyle/>
          <a:p>
            <a:endParaRPr dirty="0"/>
          </a:p>
        </p:txBody>
      </p:sp>
      <p:sp>
        <p:nvSpPr>
          <p:cNvPr id="478" name="bg object 478"/>
          <p:cNvSpPr/>
          <p:nvPr/>
        </p:nvSpPr>
        <p:spPr>
          <a:xfrm>
            <a:off x="8778333" y="7076836"/>
            <a:ext cx="5715" cy="5715"/>
          </a:xfrm>
          <a:custGeom>
            <a:avLst/>
            <a:gdLst/>
            <a:ahLst/>
            <a:cxnLst/>
            <a:rect l="l" t="t" r="r" b="b"/>
            <a:pathLst>
              <a:path w="5715" h="5715">
                <a:moveTo>
                  <a:pt x="4254" y="4036"/>
                </a:moveTo>
                <a:lnTo>
                  <a:pt x="4960" y="4683"/>
                </a:lnTo>
                <a:lnTo>
                  <a:pt x="5232" y="5166"/>
                </a:lnTo>
                <a:lnTo>
                  <a:pt x="5422" y="5306"/>
                </a:lnTo>
                <a:lnTo>
                  <a:pt x="5372" y="4493"/>
                </a:lnTo>
                <a:lnTo>
                  <a:pt x="5295" y="4201"/>
                </a:lnTo>
                <a:lnTo>
                  <a:pt x="4487" y="4099"/>
                </a:lnTo>
                <a:lnTo>
                  <a:pt x="4254" y="4036"/>
                </a:lnTo>
                <a:close/>
              </a:path>
              <a:path w="5715" h="5715">
                <a:moveTo>
                  <a:pt x="5456" y="0"/>
                </a:moveTo>
                <a:lnTo>
                  <a:pt x="0" y="3121"/>
                </a:lnTo>
                <a:lnTo>
                  <a:pt x="12" y="4493"/>
                </a:lnTo>
                <a:lnTo>
                  <a:pt x="4763" y="4493"/>
                </a:lnTo>
                <a:lnTo>
                  <a:pt x="4356" y="4099"/>
                </a:lnTo>
                <a:lnTo>
                  <a:pt x="5450" y="4036"/>
                </a:lnTo>
                <a:lnTo>
                  <a:pt x="5456" y="0"/>
                </a:lnTo>
                <a:close/>
              </a:path>
              <a:path w="5715" h="5715">
                <a:moveTo>
                  <a:pt x="5450" y="4036"/>
                </a:moveTo>
                <a:lnTo>
                  <a:pt x="4254" y="4036"/>
                </a:lnTo>
                <a:lnTo>
                  <a:pt x="4533" y="4112"/>
                </a:lnTo>
                <a:lnTo>
                  <a:pt x="5245" y="4201"/>
                </a:lnTo>
                <a:lnTo>
                  <a:pt x="5372" y="4493"/>
                </a:lnTo>
                <a:lnTo>
                  <a:pt x="5450" y="4036"/>
                </a:lnTo>
                <a:close/>
              </a:path>
            </a:pathLst>
          </a:custGeom>
          <a:solidFill>
            <a:srgbClr val="F16B78"/>
          </a:solidFill>
        </p:spPr>
        <p:txBody>
          <a:bodyPr wrap="square" lIns="0" tIns="0" rIns="0" bIns="0" rtlCol="0"/>
          <a:lstStyle/>
          <a:p>
            <a:endParaRPr dirty="0"/>
          </a:p>
        </p:txBody>
      </p:sp>
      <p:sp>
        <p:nvSpPr>
          <p:cNvPr id="479" name="bg object 479"/>
          <p:cNvSpPr/>
          <p:nvPr/>
        </p:nvSpPr>
        <p:spPr>
          <a:xfrm>
            <a:off x="8778333" y="7076836"/>
            <a:ext cx="5715" cy="5715"/>
          </a:xfrm>
          <a:custGeom>
            <a:avLst/>
            <a:gdLst/>
            <a:ahLst/>
            <a:cxnLst/>
            <a:rect l="l" t="t" r="r" b="b"/>
            <a:pathLst>
              <a:path w="5715" h="5715">
                <a:moveTo>
                  <a:pt x="4254" y="4036"/>
                </a:moveTo>
                <a:lnTo>
                  <a:pt x="4960" y="4683"/>
                </a:lnTo>
                <a:lnTo>
                  <a:pt x="5272" y="5191"/>
                </a:lnTo>
                <a:lnTo>
                  <a:pt x="5372" y="4493"/>
                </a:lnTo>
                <a:lnTo>
                  <a:pt x="5245" y="4201"/>
                </a:lnTo>
                <a:lnTo>
                  <a:pt x="4487" y="4099"/>
                </a:lnTo>
                <a:lnTo>
                  <a:pt x="4254" y="4036"/>
                </a:lnTo>
                <a:close/>
              </a:path>
              <a:path w="5715" h="5715">
                <a:moveTo>
                  <a:pt x="5372" y="4493"/>
                </a:moveTo>
                <a:lnTo>
                  <a:pt x="4770" y="4493"/>
                </a:lnTo>
                <a:lnTo>
                  <a:pt x="5372" y="4493"/>
                </a:lnTo>
                <a:close/>
              </a:path>
              <a:path w="5715" h="5715">
                <a:moveTo>
                  <a:pt x="5456" y="4036"/>
                </a:moveTo>
                <a:lnTo>
                  <a:pt x="4254" y="4036"/>
                </a:lnTo>
                <a:lnTo>
                  <a:pt x="4533" y="4112"/>
                </a:lnTo>
                <a:lnTo>
                  <a:pt x="5245" y="4201"/>
                </a:lnTo>
                <a:lnTo>
                  <a:pt x="5372" y="4493"/>
                </a:lnTo>
                <a:lnTo>
                  <a:pt x="5456" y="4036"/>
                </a:lnTo>
                <a:close/>
              </a:path>
              <a:path w="5715" h="5715">
                <a:moveTo>
                  <a:pt x="5456" y="0"/>
                </a:moveTo>
                <a:lnTo>
                  <a:pt x="0" y="3121"/>
                </a:lnTo>
                <a:lnTo>
                  <a:pt x="12" y="4493"/>
                </a:lnTo>
                <a:lnTo>
                  <a:pt x="4763" y="4493"/>
                </a:lnTo>
                <a:lnTo>
                  <a:pt x="4356" y="4099"/>
                </a:lnTo>
                <a:lnTo>
                  <a:pt x="5456" y="4036"/>
                </a:lnTo>
                <a:lnTo>
                  <a:pt x="5456" y="0"/>
                </a:lnTo>
                <a:close/>
              </a:path>
            </a:pathLst>
          </a:custGeom>
          <a:solidFill>
            <a:srgbClr val="F06673"/>
          </a:solidFill>
        </p:spPr>
        <p:txBody>
          <a:bodyPr wrap="square" lIns="0" tIns="0" rIns="0" bIns="0" rtlCol="0"/>
          <a:lstStyle/>
          <a:p>
            <a:endParaRPr dirty="0"/>
          </a:p>
        </p:txBody>
      </p:sp>
      <p:sp>
        <p:nvSpPr>
          <p:cNvPr id="480" name="bg object 480"/>
          <p:cNvSpPr/>
          <p:nvPr/>
        </p:nvSpPr>
        <p:spPr>
          <a:xfrm>
            <a:off x="8778333" y="7076836"/>
            <a:ext cx="5715" cy="5715"/>
          </a:xfrm>
          <a:custGeom>
            <a:avLst/>
            <a:gdLst/>
            <a:ahLst/>
            <a:cxnLst/>
            <a:rect l="l" t="t" r="r" b="b"/>
            <a:pathLst>
              <a:path w="5715" h="5715">
                <a:moveTo>
                  <a:pt x="4254" y="4036"/>
                </a:moveTo>
                <a:lnTo>
                  <a:pt x="4560" y="4290"/>
                </a:lnTo>
                <a:lnTo>
                  <a:pt x="4960" y="4683"/>
                </a:lnTo>
                <a:lnTo>
                  <a:pt x="5263" y="5202"/>
                </a:lnTo>
                <a:lnTo>
                  <a:pt x="5372" y="4493"/>
                </a:lnTo>
                <a:lnTo>
                  <a:pt x="5295" y="4201"/>
                </a:lnTo>
                <a:lnTo>
                  <a:pt x="4533" y="4112"/>
                </a:lnTo>
                <a:lnTo>
                  <a:pt x="4254" y="4036"/>
                </a:lnTo>
                <a:close/>
              </a:path>
              <a:path w="5715" h="5715">
                <a:moveTo>
                  <a:pt x="5456" y="0"/>
                </a:moveTo>
                <a:lnTo>
                  <a:pt x="0" y="3121"/>
                </a:lnTo>
                <a:lnTo>
                  <a:pt x="12" y="4493"/>
                </a:lnTo>
                <a:lnTo>
                  <a:pt x="4767" y="4493"/>
                </a:lnTo>
                <a:lnTo>
                  <a:pt x="4457" y="4188"/>
                </a:lnTo>
                <a:lnTo>
                  <a:pt x="4254" y="4036"/>
                </a:lnTo>
                <a:lnTo>
                  <a:pt x="5456" y="4036"/>
                </a:lnTo>
                <a:lnTo>
                  <a:pt x="5456" y="0"/>
                </a:lnTo>
                <a:close/>
              </a:path>
              <a:path w="5715" h="5715">
                <a:moveTo>
                  <a:pt x="5456" y="4036"/>
                </a:moveTo>
                <a:lnTo>
                  <a:pt x="4254" y="4036"/>
                </a:lnTo>
                <a:lnTo>
                  <a:pt x="4533" y="4112"/>
                </a:lnTo>
                <a:lnTo>
                  <a:pt x="5245" y="4201"/>
                </a:lnTo>
                <a:lnTo>
                  <a:pt x="5372" y="4493"/>
                </a:lnTo>
                <a:lnTo>
                  <a:pt x="5456" y="4036"/>
                </a:lnTo>
                <a:close/>
              </a:path>
            </a:pathLst>
          </a:custGeom>
          <a:solidFill>
            <a:srgbClr val="F0606D"/>
          </a:solidFill>
        </p:spPr>
        <p:txBody>
          <a:bodyPr wrap="square" lIns="0" tIns="0" rIns="0" bIns="0" rtlCol="0"/>
          <a:lstStyle/>
          <a:p>
            <a:endParaRPr dirty="0"/>
          </a:p>
        </p:txBody>
      </p:sp>
      <p:sp>
        <p:nvSpPr>
          <p:cNvPr id="481" name="bg object 481"/>
          <p:cNvSpPr/>
          <p:nvPr/>
        </p:nvSpPr>
        <p:spPr>
          <a:xfrm>
            <a:off x="8778333" y="7076836"/>
            <a:ext cx="5715" cy="5715"/>
          </a:xfrm>
          <a:custGeom>
            <a:avLst/>
            <a:gdLst/>
            <a:ahLst/>
            <a:cxnLst/>
            <a:rect l="l" t="t" r="r" b="b"/>
            <a:pathLst>
              <a:path w="5715" h="5715">
                <a:moveTo>
                  <a:pt x="4254" y="4036"/>
                </a:moveTo>
                <a:lnTo>
                  <a:pt x="4960" y="4683"/>
                </a:lnTo>
                <a:lnTo>
                  <a:pt x="5253" y="5191"/>
                </a:lnTo>
                <a:lnTo>
                  <a:pt x="5372" y="4493"/>
                </a:lnTo>
                <a:lnTo>
                  <a:pt x="5295" y="4201"/>
                </a:lnTo>
                <a:lnTo>
                  <a:pt x="4487" y="4099"/>
                </a:lnTo>
                <a:lnTo>
                  <a:pt x="4254" y="4036"/>
                </a:lnTo>
                <a:close/>
              </a:path>
              <a:path w="5715" h="5715">
                <a:moveTo>
                  <a:pt x="5456" y="0"/>
                </a:moveTo>
                <a:lnTo>
                  <a:pt x="0" y="3121"/>
                </a:lnTo>
                <a:lnTo>
                  <a:pt x="12" y="4493"/>
                </a:lnTo>
                <a:lnTo>
                  <a:pt x="4763" y="4493"/>
                </a:lnTo>
                <a:lnTo>
                  <a:pt x="4356" y="4099"/>
                </a:lnTo>
                <a:lnTo>
                  <a:pt x="5456" y="4036"/>
                </a:lnTo>
                <a:lnTo>
                  <a:pt x="5456" y="0"/>
                </a:lnTo>
                <a:close/>
              </a:path>
              <a:path w="5715" h="5715">
                <a:moveTo>
                  <a:pt x="5456" y="4036"/>
                </a:moveTo>
                <a:lnTo>
                  <a:pt x="4254" y="4036"/>
                </a:lnTo>
                <a:lnTo>
                  <a:pt x="4533" y="4112"/>
                </a:lnTo>
                <a:lnTo>
                  <a:pt x="5245" y="4201"/>
                </a:lnTo>
                <a:lnTo>
                  <a:pt x="5372" y="4493"/>
                </a:lnTo>
                <a:lnTo>
                  <a:pt x="5456" y="4036"/>
                </a:lnTo>
                <a:close/>
              </a:path>
            </a:pathLst>
          </a:custGeom>
          <a:solidFill>
            <a:srgbClr val="EF5B69"/>
          </a:solidFill>
        </p:spPr>
        <p:txBody>
          <a:bodyPr wrap="square" lIns="0" tIns="0" rIns="0" bIns="0" rtlCol="0"/>
          <a:lstStyle/>
          <a:p>
            <a:endParaRPr dirty="0"/>
          </a:p>
        </p:txBody>
      </p:sp>
      <p:sp>
        <p:nvSpPr>
          <p:cNvPr id="482" name="bg object 482"/>
          <p:cNvSpPr/>
          <p:nvPr/>
        </p:nvSpPr>
        <p:spPr>
          <a:xfrm>
            <a:off x="8778333" y="7076836"/>
            <a:ext cx="5715" cy="5715"/>
          </a:xfrm>
          <a:custGeom>
            <a:avLst/>
            <a:gdLst/>
            <a:ahLst/>
            <a:cxnLst/>
            <a:rect l="l" t="t" r="r" b="b"/>
            <a:pathLst>
              <a:path w="5715" h="5715">
                <a:moveTo>
                  <a:pt x="4254" y="4036"/>
                </a:moveTo>
                <a:lnTo>
                  <a:pt x="4960" y="4683"/>
                </a:lnTo>
                <a:lnTo>
                  <a:pt x="5270" y="5204"/>
                </a:lnTo>
                <a:lnTo>
                  <a:pt x="5372" y="4493"/>
                </a:lnTo>
                <a:lnTo>
                  <a:pt x="5245" y="4201"/>
                </a:lnTo>
                <a:lnTo>
                  <a:pt x="4487" y="4099"/>
                </a:lnTo>
                <a:lnTo>
                  <a:pt x="4254" y="4036"/>
                </a:lnTo>
                <a:close/>
              </a:path>
              <a:path w="5715" h="5715">
                <a:moveTo>
                  <a:pt x="5372" y="4493"/>
                </a:moveTo>
                <a:lnTo>
                  <a:pt x="4770" y="4493"/>
                </a:lnTo>
                <a:lnTo>
                  <a:pt x="5372" y="4493"/>
                </a:lnTo>
                <a:close/>
              </a:path>
              <a:path w="5715" h="5715">
                <a:moveTo>
                  <a:pt x="5456" y="4036"/>
                </a:moveTo>
                <a:lnTo>
                  <a:pt x="4254" y="4036"/>
                </a:lnTo>
                <a:lnTo>
                  <a:pt x="4533" y="4112"/>
                </a:lnTo>
                <a:lnTo>
                  <a:pt x="5245" y="4201"/>
                </a:lnTo>
                <a:lnTo>
                  <a:pt x="5372" y="4493"/>
                </a:lnTo>
                <a:lnTo>
                  <a:pt x="5456" y="4036"/>
                </a:lnTo>
                <a:close/>
              </a:path>
              <a:path w="5715" h="5715">
                <a:moveTo>
                  <a:pt x="5456" y="0"/>
                </a:moveTo>
                <a:lnTo>
                  <a:pt x="0" y="3121"/>
                </a:lnTo>
                <a:lnTo>
                  <a:pt x="12" y="4493"/>
                </a:lnTo>
                <a:lnTo>
                  <a:pt x="4763" y="4493"/>
                </a:lnTo>
                <a:lnTo>
                  <a:pt x="4356" y="4099"/>
                </a:lnTo>
                <a:lnTo>
                  <a:pt x="5456" y="4036"/>
                </a:lnTo>
                <a:lnTo>
                  <a:pt x="5456" y="0"/>
                </a:lnTo>
                <a:close/>
              </a:path>
            </a:pathLst>
          </a:custGeom>
          <a:solidFill>
            <a:srgbClr val="EF5462"/>
          </a:solidFill>
        </p:spPr>
        <p:txBody>
          <a:bodyPr wrap="square" lIns="0" tIns="0" rIns="0" bIns="0" rtlCol="0"/>
          <a:lstStyle/>
          <a:p>
            <a:endParaRPr dirty="0"/>
          </a:p>
        </p:txBody>
      </p:sp>
      <p:sp>
        <p:nvSpPr>
          <p:cNvPr id="483" name="bg object 483"/>
          <p:cNvSpPr/>
          <p:nvPr/>
        </p:nvSpPr>
        <p:spPr>
          <a:xfrm>
            <a:off x="8778333" y="7076836"/>
            <a:ext cx="5715" cy="5715"/>
          </a:xfrm>
          <a:custGeom>
            <a:avLst/>
            <a:gdLst/>
            <a:ahLst/>
            <a:cxnLst/>
            <a:rect l="l" t="t" r="r" b="b"/>
            <a:pathLst>
              <a:path w="5715" h="5715">
                <a:moveTo>
                  <a:pt x="4254" y="4037"/>
                </a:moveTo>
                <a:lnTo>
                  <a:pt x="4960" y="4683"/>
                </a:lnTo>
                <a:lnTo>
                  <a:pt x="5200" y="5116"/>
                </a:lnTo>
                <a:lnTo>
                  <a:pt x="5321" y="5243"/>
                </a:lnTo>
                <a:lnTo>
                  <a:pt x="5308" y="5116"/>
                </a:lnTo>
                <a:lnTo>
                  <a:pt x="5456" y="4907"/>
                </a:lnTo>
                <a:lnTo>
                  <a:pt x="5371" y="4493"/>
                </a:lnTo>
                <a:lnTo>
                  <a:pt x="5245" y="4202"/>
                </a:lnTo>
                <a:lnTo>
                  <a:pt x="4487" y="4100"/>
                </a:lnTo>
                <a:lnTo>
                  <a:pt x="4254" y="4037"/>
                </a:lnTo>
                <a:close/>
              </a:path>
              <a:path w="5715" h="5715">
                <a:moveTo>
                  <a:pt x="5371" y="4493"/>
                </a:moveTo>
                <a:lnTo>
                  <a:pt x="4770" y="4493"/>
                </a:lnTo>
                <a:lnTo>
                  <a:pt x="5372" y="4494"/>
                </a:lnTo>
                <a:close/>
              </a:path>
              <a:path w="5715" h="5715">
                <a:moveTo>
                  <a:pt x="5456" y="4037"/>
                </a:moveTo>
                <a:lnTo>
                  <a:pt x="4254" y="4037"/>
                </a:lnTo>
                <a:lnTo>
                  <a:pt x="4533" y="4113"/>
                </a:lnTo>
                <a:lnTo>
                  <a:pt x="5245" y="4202"/>
                </a:lnTo>
                <a:lnTo>
                  <a:pt x="5372" y="4494"/>
                </a:lnTo>
                <a:lnTo>
                  <a:pt x="5456" y="4037"/>
                </a:lnTo>
                <a:close/>
              </a:path>
              <a:path w="5715" h="5715">
                <a:moveTo>
                  <a:pt x="5456" y="0"/>
                </a:moveTo>
                <a:lnTo>
                  <a:pt x="0" y="3122"/>
                </a:lnTo>
                <a:lnTo>
                  <a:pt x="12" y="4493"/>
                </a:lnTo>
                <a:lnTo>
                  <a:pt x="4763" y="4493"/>
                </a:lnTo>
                <a:lnTo>
                  <a:pt x="4356" y="4100"/>
                </a:lnTo>
                <a:lnTo>
                  <a:pt x="5456" y="4037"/>
                </a:lnTo>
                <a:lnTo>
                  <a:pt x="5456" y="0"/>
                </a:lnTo>
                <a:close/>
              </a:path>
            </a:pathLst>
          </a:custGeom>
          <a:solidFill>
            <a:srgbClr val="EE4E5D"/>
          </a:solidFill>
        </p:spPr>
        <p:txBody>
          <a:bodyPr wrap="square" lIns="0" tIns="0" rIns="0" bIns="0" rtlCol="0"/>
          <a:lstStyle/>
          <a:p>
            <a:endParaRPr dirty="0"/>
          </a:p>
        </p:txBody>
      </p:sp>
      <p:sp>
        <p:nvSpPr>
          <p:cNvPr id="484" name="bg object 484"/>
          <p:cNvSpPr/>
          <p:nvPr/>
        </p:nvSpPr>
        <p:spPr>
          <a:xfrm>
            <a:off x="8778333" y="7076836"/>
            <a:ext cx="5715" cy="5715"/>
          </a:xfrm>
          <a:custGeom>
            <a:avLst/>
            <a:gdLst/>
            <a:ahLst/>
            <a:cxnLst/>
            <a:rect l="l" t="t" r="r" b="b"/>
            <a:pathLst>
              <a:path w="5715" h="5715">
                <a:moveTo>
                  <a:pt x="4776" y="4493"/>
                </a:moveTo>
                <a:lnTo>
                  <a:pt x="4960" y="4683"/>
                </a:lnTo>
                <a:lnTo>
                  <a:pt x="5308" y="5232"/>
                </a:lnTo>
                <a:lnTo>
                  <a:pt x="5397" y="4889"/>
                </a:lnTo>
                <a:lnTo>
                  <a:pt x="5372" y="4495"/>
                </a:lnTo>
                <a:lnTo>
                  <a:pt x="4776" y="4493"/>
                </a:lnTo>
                <a:close/>
              </a:path>
              <a:path w="5715" h="5715">
                <a:moveTo>
                  <a:pt x="4254" y="4038"/>
                </a:moveTo>
                <a:lnTo>
                  <a:pt x="4582" y="4292"/>
                </a:lnTo>
                <a:lnTo>
                  <a:pt x="4776" y="4493"/>
                </a:lnTo>
                <a:lnTo>
                  <a:pt x="5372" y="4495"/>
                </a:lnTo>
                <a:lnTo>
                  <a:pt x="5295" y="4203"/>
                </a:lnTo>
                <a:lnTo>
                  <a:pt x="4533" y="4114"/>
                </a:lnTo>
                <a:lnTo>
                  <a:pt x="4254" y="4038"/>
                </a:lnTo>
                <a:close/>
              </a:path>
              <a:path w="5715" h="5715">
                <a:moveTo>
                  <a:pt x="5456" y="4038"/>
                </a:moveTo>
                <a:lnTo>
                  <a:pt x="4254" y="4038"/>
                </a:lnTo>
                <a:lnTo>
                  <a:pt x="4533" y="4114"/>
                </a:lnTo>
                <a:lnTo>
                  <a:pt x="5245" y="4203"/>
                </a:lnTo>
                <a:lnTo>
                  <a:pt x="5372" y="4495"/>
                </a:lnTo>
                <a:lnTo>
                  <a:pt x="5456" y="4038"/>
                </a:lnTo>
                <a:close/>
              </a:path>
              <a:path w="5715" h="5715">
                <a:moveTo>
                  <a:pt x="5456" y="0"/>
                </a:moveTo>
                <a:lnTo>
                  <a:pt x="0" y="3124"/>
                </a:lnTo>
                <a:lnTo>
                  <a:pt x="12" y="4493"/>
                </a:lnTo>
                <a:lnTo>
                  <a:pt x="4776" y="4493"/>
                </a:lnTo>
                <a:lnTo>
                  <a:pt x="4485" y="4203"/>
                </a:lnTo>
                <a:lnTo>
                  <a:pt x="4254" y="4038"/>
                </a:lnTo>
                <a:lnTo>
                  <a:pt x="5456" y="4038"/>
                </a:lnTo>
                <a:lnTo>
                  <a:pt x="5456" y="0"/>
                </a:lnTo>
                <a:close/>
              </a:path>
            </a:pathLst>
          </a:custGeom>
          <a:solidFill>
            <a:srgbClr val="ED4554"/>
          </a:solidFill>
        </p:spPr>
        <p:txBody>
          <a:bodyPr wrap="square" lIns="0" tIns="0" rIns="0" bIns="0" rtlCol="0"/>
          <a:lstStyle/>
          <a:p>
            <a:endParaRPr dirty="0"/>
          </a:p>
        </p:txBody>
      </p:sp>
      <p:sp>
        <p:nvSpPr>
          <p:cNvPr id="485" name="bg object 485"/>
          <p:cNvSpPr/>
          <p:nvPr/>
        </p:nvSpPr>
        <p:spPr>
          <a:xfrm>
            <a:off x="8778333" y="7076839"/>
            <a:ext cx="5715" cy="5715"/>
          </a:xfrm>
          <a:custGeom>
            <a:avLst/>
            <a:gdLst/>
            <a:ahLst/>
            <a:cxnLst/>
            <a:rect l="l" t="t" r="r" b="b"/>
            <a:pathLst>
              <a:path w="5715" h="5715">
                <a:moveTo>
                  <a:pt x="4254" y="4038"/>
                </a:moveTo>
                <a:lnTo>
                  <a:pt x="4457" y="4178"/>
                </a:lnTo>
                <a:lnTo>
                  <a:pt x="4960" y="4681"/>
                </a:lnTo>
                <a:lnTo>
                  <a:pt x="5199" y="5105"/>
                </a:lnTo>
                <a:lnTo>
                  <a:pt x="5397" y="4800"/>
                </a:lnTo>
                <a:lnTo>
                  <a:pt x="5371" y="4490"/>
                </a:lnTo>
                <a:lnTo>
                  <a:pt x="5245" y="4203"/>
                </a:lnTo>
                <a:lnTo>
                  <a:pt x="4533" y="4114"/>
                </a:lnTo>
                <a:lnTo>
                  <a:pt x="4254" y="4038"/>
                </a:lnTo>
                <a:close/>
              </a:path>
              <a:path w="5715" h="5715">
                <a:moveTo>
                  <a:pt x="5371" y="4490"/>
                </a:moveTo>
                <a:lnTo>
                  <a:pt x="4770" y="4490"/>
                </a:lnTo>
                <a:lnTo>
                  <a:pt x="5372" y="4495"/>
                </a:lnTo>
                <a:close/>
              </a:path>
              <a:path w="5715" h="5715">
                <a:moveTo>
                  <a:pt x="5456" y="4038"/>
                </a:moveTo>
                <a:lnTo>
                  <a:pt x="4254" y="4038"/>
                </a:lnTo>
                <a:lnTo>
                  <a:pt x="4533" y="4114"/>
                </a:lnTo>
                <a:lnTo>
                  <a:pt x="5245" y="4203"/>
                </a:lnTo>
                <a:lnTo>
                  <a:pt x="5372" y="4495"/>
                </a:lnTo>
                <a:lnTo>
                  <a:pt x="5456" y="4038"/>
                </a:lnTo>
                <a:close/>
              </a:path>
              <a:path w="5715" h="5715">
                <a:moveTo>
                  <a:pt x="5456" y="0"/>
                </a:moveTo>
                <a:lnTo>
                  <a:pt x="5167" y="0"/>
                </a:lnTo>
                <a:lnTo>
                  <a:pt x="4140" y="63"/>
                </a:lnTo>
                <a:lnTo>
                  <a:pt x="0" y="3124"/>
                </a:lnTo>
                <a:lnTo>
                  <a:pt x="11" y="4490"/>
                </a:lnTo>
                <a:lnTo>
                  <a:pt x="4770" y="4490"/>
                </a:lnTo>
                <a:lnTo>
                  <a:pt x="4457" y="4178"/>
                </a:lnTo>
                <a:lnTo>
                  <a:pt x="4254" y="4038"/>
                </a:lnTo>
                <a:lnTo>
                  <a:pt x="5456" y="4038"/>
                </a:lnTo>
                <a:lnTo>
                  <a:pt x="5456" y="0"/>
                </a:lnTo>
                <a:close/>
              </a:path>
            </a:pathLst>
          </a:custGeom>
          <a:solidFill>
            <a:srgbClr val="EC394A"/>
          </a:solidFill>
        </p:spPr>
        <p:txBody>
          <a:bodyPr wrap="square" lIns="0" tIns="0" rIns="0" bIns="0" rtlCol="0"/>
          <a:lstStyle/>
          <a:p>
            <a:endParaRPr dirty="0"/>
          </a:p>
        </p:txBody>
      </p:sp>
      <p:sp>
        <p:nvSpPr>
          <p:cNvPr id="486" name="bg object 486"/>
          <p:cNvSpPr/>
          <p:nvPr/>
        </p:nvSpPr>
        <p:spPr>
          <a:xfrm>
            <a:off x="8778333" y="7076842"/>
            <a:ext cx="5715" cy="5715"/>
          </a:xfrm>
          <a:custGeom>
            <a:avLst/>
            <a:gdLst/>
            <a:ahLst/>
            <a:cxnLst/>
            <a:rect l="l" t="t" r="r" b="b"/>
            <a:pathLst>
              <a:path w="5715" h="5715">
                <a:moveTo>
                  <a:pt x="4254" y="4038"/>
                </a:moveTo>
                <a:lnTo>
                  <a:pt x="4457" y="4178"/>
                </a:lnTo>
                <a:lnTo>
                  <a:pt x="4944" y="4660"/>
                </a:lnTo>
                <a:lnTo>
                  <a:pt x="5283" y="5206"/>
                </a:lnTo>
                <a:lnTo>
                  <a:pt x="5206" y="4945"/>
                </a:lnTo>
                <a:lnTo>
                  <a:pt x="5257" y="4660"/>
                </a:lnTo>
                <a:lnTo>
                  <a:pt x="5456" y="4660"/>
                </a:lnTo>
                <a:lnTo>
                  <a:pt x="5372" y="4495"/>
                </a:lnTo>
                <a:lnTo>
                  <a:pt x="4770" y="4486"/>
                </a:lnTo>
                <a:lnTo>
                  <a:pt x="5371" y="4486"/>
                </a:lnTo>
                <a:lnTo>
                  <a:pt x="5295" y="4203"/>
                </a:lnTo>
                <a:lnTo>
                  <a:pt x="4495" y="4102"/>
                </a:lnTo>
                <a:lnTo>
                  <a:pt x="4254" y="4038"/>
                </a:lnTo>
                <a:close/>
              </a:path>
              <a:path w="5715" h="5715">
                <a:moveTo>
                  <a:pt x="5456" y="4660"/>
                </a:moveTo>
                <a:lnTo>
                  <a:pt x="5257" y="4660"/>
                </a:lnTo>
                <a:lnTo>
                  <a:pt x="5456" y="4661"/>
                </a:lnTo>
                <a:close/>
              </a:path>
              <a:path w="5715" h="5715">
                <a:moveTo>
                  <a:pt x="5371" y="4486"/>
                </a:moveTo>
                <a:lnTo>
                  <a:pt x="4770" y="4486"/>
                </a:lnTo>
                <a:lnTo>
                  <a:pt x="5372" y="4495"/>
                </a:lnTo>
                <a:close/>
              </a:path>
              <a:path w="5715" h="5715">
                <a:moveTo>
                  <a:pt x="5456" y="4038"/>
                </a:moveTo>
                <a:lnTo>
                  <a:pt x="4254" y="4038"/>
                </a:lnTo>
                <a:lnTo>
                  <a:pt x="4495" y="4102"/>
                </a:lnTo>
                <a:lnTo>
                  <a:pt x="5295" y="4203"/>
                </a:lnTo>
                <a:lnTo>
                  <a:pt x="5372" y="4495"/>
                </a:lnTo>
                <a:lnTo>
                  <a:pt x="5456" y="4038"/>
                </a:lnTo>
                <a:close/>
              </a:path>
              <a:path w="5715" h="5715">
                <a:moveTo>
                  <a:pt x="5456" y="0"/>
                </a:moveTo>
                <a:lnTo>
                  <a:pt x="4991" y="0"/>
                </a:lnTo>
                <a:lnTo>
                  <a:pt x="4140" y="63"/>
                </a:lnTo>
                <a:lnTo>
                  <a:pt x="0" y="3111"/>
                </a:lnTo>
                <a:lnTo>
                  <a:pt x="10" y="4486"/>
                </a:lnTo>
                <a:lnTo>
                  <a:pt x="4768" y="4486"/>
                </a:lnTo>
                <a:lnTo>
                  <a:pt x="4457" y="4178"/>
                </a:lnTo>
                <a:lnTo>
                  <a:pt x="4254" y="4038"/>
                </a:lnTo>
                <a:lnTo>
                  <a:pt x="5456" y="4038"/>
                </a:lnTo>
                <a:lnTo>
                  <a:pt x="5456" y="0"/>
                </a:lnTo>
                <a:close/>
              </a:path>
            </a:pathLst>
          </a:custGeom>
          <a:solidFill>
            <a:srgbClr val="EB1F31"/>
          </a:solidFill>
        </p:spPr>
        <p:txBody>
          <a:bodyPr wrap="square" lIns="0" tIns="0" rIns="0" bIns="0" rtlCol="0"/>
          <a:lstStyle/>
          <a:p>
            <a:endParaRPr dirty="0"/>
          </a:p>
        </p:txBody>
      </p:sp>
      <p:sp>
        <p:nvSpPr>
          <p:cNvPr id="487" name="bg object 487"/>
          <p:cNvSpPr/>
          <p:nvPr/>
        </p:nvSpPr>
        <p:spPr>
          <a:xfrm>
            <a:off x="8778333" y="7076836"/>
            <a:ext cx="5715" cy="5715"/>
          </a:xfrm>
          <a:custGeom>
            <a:avLst/>
            <a:gdLst/>
            <a:ahLst/>
            <a:cxnLst/>
            <a:rect l="l" t="t" r="r" b="b"/>
            <a:pathLst>
              <a:path w="5715" h="5715">
                <a:moveTo>
                  <a:pt x="4254" y="4032"/>
                </a:moveTo>
                <a:lnTo>
                  <a:pt x="4560" y="4286"/>
                </a:lnTo>
                <a:lnTo>
                  <a:pt x="4973" y="4705"/>
                </a:lnTo>
                <a:lnTo>
                  <a:pt x="5270" y="5200"/>
                </a:lnTo>
                <a:lnTo>
                  <a:pt x="5232" y="5010"/>
                </a:lnTo>
                <a:lnTo>
                  <a:pt x="5054" y="4705"/>
                </a:lnTo>
                <a:lnTo>
                  <a:pt x="5257" y="4527"/>
                </a:lnTo>
                <a:lnTo>
                  <a:pt x="5456" y="4527"/>
                </a:lnTo>
                <a:lnTo>
                  <a:pt x="4770" y="4493"/>
                </a:lnTo>
                <a:lnTo>
                  <a:pt x="5371" y="4493"/>
                </a:lnTo>
                <a:lnTo>
                  <a:pt x="5295" y="4210"/>
                </a:lnTo>
                <a:lnTo>
                  <a:pt x="4495" y="4108"/>
                </a:lnTo>
                <a:lnTo>
                  <a:pt x="4254" y="4032"/>
                </a:lnTo>
                <a:close/>
              </a:path>
              <a:path w="5715" h="5715">
                <a:moveTo>
                  <a:pt x="5456" y="4527"/>
                </a:moveTo>
                <a:lnTo>
                  <a:pt x="5257" y="4527"/>
                </a:lnTo>
                <a:lnTo>
                  <a:pt x="5384" y="4552"/>
                </a:lnTo>
                <a:close/>
              </a:path>
              <a:path w="5715" h="5715">
                <a:moveTo>
                  <a:pt x="5371" y="4493"/>
                </a:moveTo>
                <a:lnTo>
                  <a:pt x="4770" y="4493"/>
                </a:lnTo>
                <a:lnTo>
                  <a:pt x="5372" y="4502"/>
                </a:lnTo>
                <a:close/>
              </a:path>
              <a:path w="5715" h="5715">
                <a:moveTo>
                  <a:pt x="5456" y="4032"/>
                </a:moveTo>
                <a:lnTo>
                  <a:pt x="4254" y="4032"/>
                </a:lnTo>
                <a:lnTo>
                  <a:pt x="4495" y="4108"/>
                </a:lnTo>
                <a:lnTo>
                  <a:pt x="5295" y="4210"/>
                </a:lnTo>
                <a:lnTo>
                  <a:pt x="5372" y="4502"/>
                </a:lnTo>
                <a:lnTo>
                  <a:pt x="5456" y="4032"/>
                </a:lnTo>
                <a:close/>
              </a:path>
              <a:path w="5715" h="5715">
                <a:moveTo>
                  <a:pt x="5456" y="0"/>
                </a:moveTo>
                <a:lnTo>
                  <a:pt x="0" y="3117"/>
                </a:lnTo>
                <a:lnTo>
                  <a:pt x="10" y="4493"/>
                </a:lnTo>
                <a:lnTo>
                  <a:pt x="4768" y="4493"/>
                </a:lnTo>
                <a:lnTo>
                  <a:pt x="4457" y="4184"/>
                </a:lnTo>
                <a:lnTo>
                  <a:pt x="4254" y="4032"/>
                </a:lnTo>
                <a:lnTo>
                  <a:pt x="5456" y="4032"/>
                </a:lnTo>
                <a:lnTo>
                  <a:pt x="5456" y="0"/>
                </a:lnTo>
                <a:close/>
              </a:path>
            </a:pathLst>
          </a:custGeom>
          <a:solidFill>
            <a:srgbClr val="E61E30"/>
          </a:solidFill>
        </p:spPr>
        <p:txBody>
          <a:bodyPr wrap="square" lIns="0" tIns="0" rIns="0" bIns="0" rtlCol="0"/>
          <a:lstStyle/>
          <a:p>
            <a:endParaRPr dirty="0"/>
          </a:p>
        </p:txBody>
      </p:sp>
      <p:sp>
        <p:nvSpPr>
          <p:cNvPr id="488" name="bg object 488"/>
          <p:cNvSpPr/>
          <p:nvPr/>
        </p:nvSpPr>
        <p:spPr>
          <a:xfrm>
            <a:off x="8778333" y="7076836"/>
            <a:ext cx="5715" cy="5715"/>
          </a:xfrm>
          <a:custGeom>
            <a:avLst/>
            <a:gdLst/>
            <a:ahLst/>
            <a:cxnLst/>
            <a:rect l="l" t="t" r="r" b="b"/>
            <a:pathLst>
              <a:path w="5715" h="5715">
                <a:moveTo>
                  <a:pt x="4254" y="4036"/>
                </a:moveTo>
                <a:lnTo>
                  <a:pt x="4960" y="4683"/>
                </a:lnTo>
                <a:lnTo>
                  <a:pt x="5270" y="5191"/>
                </a:lnTo>
                <a:lnTo>
                  <a:pt x="5194" y="4963"/>
                </a:lnTo>
                <a:lnTo>
                  <a:pt x="5041" y="4683"/>
                </a:lnTo>
                <a:lnTo>
                  <a:pt x="5079" y="4493"/>
                </a:lnTo>
                <a:lnTo>
                  <a:pt x="5232" y="4378"/>
                </a:lnTo>
                <a:lnTo>
                  <a:pt x="5245" y="4201"/>
                </a:lnTo>
                <a:lnTo>
                  <a:pt x="4487" y="4099"/>
                </a:lnTo>
                <a:lnTo>
                  <a:pt x="4254" y="4036"/>
                </a:lnTo>
                <a:close/>
              </a:path>
              <a:path w="5715" h="5715">
                <a:moveTo>
                  <a:pt x="5456" y="0"/>
                </a:moveTo>
                <a:lnTo>
                  <a:pt x="0" y="3121"/>
                </a:lnTo>
                <a:lnTo>
                  <a:pt x="12" y="4493"/>
                </a:lnTo>
                <a:lnTo>
                  <a:pt x="4763" y="4493"/>
                </a:lnTo>
                <a:lnTo>
                  <a:pt x="4356" y="4099"/>
                </a:lnTo>
                <a:lnTo>
                  <a:pt x="5456" y="4036"/>
                </a:lnTo>
                <a:lnTo>
                  <a:pt x="5456" y="0"/>
                </a:lnTo>
                <a:close/>
              </a:path>
              <a:path w="5715" h="5715">
                <a:moveTo>
                  <a:pt x="5232" y="4378"/>
                </a:moveTo>
                <a:lnTo>
                  <a:pt x="5079" y="4493"/>
                </a:lnTo>
                <a:lnTo>
                  <a:pt x="5372" y="4493"/>
                </a:lnTo>
                <a:lnTo>
                  <a:pt x="5232" y="4378"/>
                </a:lnTo>
                <a:close/>
              </a:path>
              <a:path w="5715" h="5715">
                <a:moveTo>
                  <a:pt x="5456" y="4036"/>
                </a:moveTo>
                <a:lnTo>
                  <a:pt x="4254" y="4036"/>
                </a:lnTo>
                <a:lnTo>
                  <a:pt x="4533" y="4112"/>
                </a:lnTo>
                <a:lnTo>
                  <a:pt x="5245" y="4201"/>
                </a:lnTo>
                <a:lnTo>
                  <a:pt x="5372" y="4417"/>
                </a:lnTo>
                <a:lnTo>
                  <a:pt x="5456" y="4036"/>
                </a:lnTo>
                <a:close/>
              </a:path>
              <a:path w="5715" h="5715">
                <a:moveTo>
                  <a:pt x="5357" y="4378"/>
                </a:moveTo>
                <a:close/>
              </a:path>
            </a:pathLst>
          </a:custGeom>
          <a:solidFill>
            <a:srgbClr val="E11E2F"/>
          </a:solidFill>
        </p:spPr>
        <p:txBody>
          <a:bodyPr wrap="square" lIns="0" tIns="0" rIns="0" bIns="0" rtlCol="0"/>
          <a:lstStyle/>
          <a:p>
            <a:endParaRPr dirty="0"/>
          </a:p>
        </p:txBody>
      </p:sp>
      <p:sp>
        <p:nvSpPr>
          <p:cNvPr id="489" name="bg object 489"/>
          <p:cNvSpPr/>
          <p:nvPr/>
        </p:nvSpPr>
        <p:spPr>
          <a:xfrm>
            <a:off x="8778333" y="7076837"/>
            <a:ext cx="5715" cy="5715"/>
          </a:xfrm>
          <a:custGeom>
            <a:avLst/>
            <a:gdLst/>
            <a:ahLst/>
            <a:cxnLst/>
            <a:rect l="l" t="t" r="r" b="b"/>
            <a:pathLst>
              <a:path w="5715" h="5715">
                <a:moveTo>
                  <a:pt x="4770" y="4491"/>
                </a:moveTo>
                <a:lnTo>
                  <a:pt x="4960" y="4682"/>
                </a:lnTo>
                <a:lnTo>
                  <a:pt x="5257" y="5181"/>
                </a:lnTo>
                <a:lnTo>
                  <a:pt x="5002" y="4493"/>
                </a:lnTo>
                <a:lnTo>
                  <a:pt x="4770" y="4491"/>
                </a:lnTo>
                <a:close/>
              </a:path>
              <a:path w="5715" h="5715">
                <a:moveTo>
                  <a:pt x="5219" y="4216"/>
                </a:moveTo>
                <a:lnTo>
                  <a:pt x="5002" y="4493"/>
                </a:lnTo>
                <a:lnTo>
                  <a:pt x="5372" y="4495"/>
                </a:lnTo>
                <a:lnTo>
                  <a:pt x="5340" y="4282"/>
                </a:lnTo>
                <a:close/>
              </a:path>
              <a:path w="5715" h="5715">
                <a:moveTo>
                  <a:pt x="4254" y="4038"/>
                </a:moveTo>
                <a:lnTo>
                  <a:pt x="4457" y="4178"/>
                </a:lnTo>
                <a:lnTo>
                  <a:pt x="4770" y="4491"/>
                </a:lnTo>
                <a:lnTo>
                  <a:pt x="5002" y="4493"/>
                </a:lnTo>
                <a:lnTo>
                  <a:pt x="5219" y="4216"/>
                </a:lnTo>
                <a:lnTo>
                  <a:pt x="4533" y="4114"/>
                </a:lnTo>
                <a:lnTo>
                  <a:pt x="4254" y="4038"/>
                </a:lnTo>
                <a:close/>
              </a:path>
              <a:path w="5715" h="5715">
                <a:moveTo>
                  <a:pt x="5456" y="0"/>
                </a:moveTo>
                <a:lnTo>
                  <a:pt x="0" y="3124"/>
                </a:lnTo>
                <a:lnTo>
                  <a:pt x="11" y="4491"/>
                </a:lnTo>
                <a:lnTo>
                  <a:pt x="4770" y="4491"/>
                </a:lnTo>
                <a:lnTo>
                  <a:pt x="4457" y="4178"/>
                </a:lnTo>
                <a:lnTo>
                  <a:pt x="4254" y="4038"/>
                </a:lnTo>
                <a:lnTo>
                  <a:pt x="5456" y="4038"/>
                </a:lnTo>
                <a:lnTo>
                  <a:pt x="5456" y="0"/>
                </a:lnTo>
                <a:close/>
              </a:path>
              <a:path w="5715" h="5715">
                <a:moveTo>
                  <a:pt x="5456" y="4038"/>
                </a:moveTo>
                <a:lnTo>
                  <a:pt x="4254" y="4038"/>
                </a:lnTo>
                <a:lnTo>
                  <a:pt x="4533" y="4114"/>
                </a:lnTo>
                <a:lnTo>
                  <a:pt x="5245" y="4203"/>
                </a:lnTo>
                <a:lnTo>
                  <a:pt x="5456" y="4292"/>
                </a:lnTo>
                <a:lnTo>
                  <a:pt x="5456" y="4038"/>
                </a:lnTo>
                <a:close/>
              </a:path>
              <a:path w="5715" h="5715">
                <a:moveTo>
                  <a:pt x="5303" y="4216"/>
                </a:moveTo>
                <a:close/>
              </a:path>
            </a:pathLst>
          </a:custGeom>
          <a:solidFill>
            <a:srgbClr val="DD1D2E"/>
          </a:solidFill>
        </p:spPr>
        <p:txBody>
          <a:bodyPr wrap="square" lIns="0" tIns="0" rIns="0" bIns="0" rtlCol="0"/>
          <a:lstStyle/>
          <a:p>
            <a:endParaRPr dirty="0"/>
          </a:p>
        </p:txBody>
      </p:sp>
      <p:sp>
        <p:nvSpPr>
          <p:cNvPr id="490" name="bg object 490"/>
          <p:cNvSpPr/>
          <p:nvPr/>
        </p:nvSpPr>
        <p:spPr>
          <a:xfrm>
            <a:off x="8778333" y="7076839"/>
            <a:ext cx="5715" cy="5715"/>
          </a:xfrm>
          <a:custGeom>
            <a:avLst/>
            <a:gdLst/>
            <a:ahLst/>
            <a:cxnLst/>
            <a:rect l="l" t="t" r="r" b="b"/>
            <a:pathLst>
              <a:path w="5715" h="5715">
                <a:moveTo>
                  <a:pt x="4254" y="4038"/>
                </a:moveTo>
                <a:lnTo>
                  <a:pt x="4447" y="4171"/>
                </a:lnTo>
                <a:lnTo>
                  <a:pt x="4960" y="4681"/>
                </a:lnTo>
                <a:lnTo>
                  <a:pt x="5245" y="5168"/>
                </a:lnTo>
                <a:lnTo>
                  <a:pt x="4964" y="4490"/>
                </a:lnTo>
                <a:lnTo>
                  <a:pt x="4985" y="4171"/>
                </a:lnTo>
                <a:lnTo>
                  <a:pt x="4533" y="4114"/>
                </a:lnTo>
                <a:lnTo>
                  <a:pt x="4254" y="4038"/>
                </a:lnTo>
                <a:close/>
              </a:path>
              <a:path w="5715" h="5715">
                <a:moveTo>
                  <a:pt x="4985" y="4171"/>
                </a:moveTo>
                <a:lnTo>
                  <a:pt x="4964" y="4492"/>
                </a:lnTo>
                <a:lnTo>
                  <a:pt x="5372" y="4495"/>
                </a:lnTo>
                <a:lnTo>
                  <a:pt x="5295" y="4203"/>
                </a:lnTo>
                <a:lnTo>
                  <a:pt x="4985" y="4171"/>
                </a:lnTo>
                <a:close/>
              </a:path>
              <a:path w="5715" h="5715">
                <a:moveTo>
                  <a:pt x="4964" y="4490"/>
                </a:moveTo>
                <a:lnTo>
                  <a:pt x="4770" y="4490"/>
                </a:lnTo>
                <a:lnTo>
                  <a:pt x="4964" y="4492"/>
                </a:lnTo>
                <a:close/>
              </a:path>
              <a:path w="5715" h="5715">
                <a:moveTo>
                  <a:pt x="5456" y="0"/>
                </a:moveTo>
                <a:lnTo>
                  <a:pt x="5166" y="0"/>
                </a:lnTo>
                <a:lnTo>
                  <a:pt x="4140" y="63"/>
                </a:lnTo>
                <a:lnTo>
                  <a:pt x="0" y="3124"/>
                </a:lnTo>
                <a:lnTo>
                  <a:pt x="11" y="4490"/>
                </a:lnTo>
                <a:lnTo>
                  <a:pt x="4770" y="4490"/>
                </a:lnTo>
                <a:lnTo>
                  <a:pt x="4447" y="4171"/>
                </a:lnTo>
                <a:lnTo>
                  <a:pt x="4254" y="4038"/>
                </a:lnTo>
                <a:lnTo>
                  <a:pt x="5456" y="4038"/>
                </a:lnTo>
                <a:lnTo>
                  <a:pt x="5456" y="0"/>
                </a:lnTo>
                <a:close/>
              </a:path>
              <a:path w="5715" h="5715">
                <a:moveTo>
                  <a:pt x="5456" y="4038"/>
                </a:moveTo>
                <a:lnTo>
                  <a:pt x="4254" y="4038"/>
                </a:lnTo>
                <a:lnTo>
                  <a:pt x="4634" y="4127"/>
                </a:lnTo>
                <a:lnTo>
                  <a:pt x="4985" y="4171"/>
                </a:lnTo>
                <a:lnTo>
                  <a:pt x="5456" y="4114"/>
                </a:lnTo>
                <a:close/>
              </a:path>
              <a:path w="5715" h="5715">
                <a:moveTo>
                  <a:pt x="5456" y="4114"/>
                </a:moveTo>
                <a:lnTo>
                  <a:pt x="5041" y="4114"/>
                </a:lnTo>
                <a:lnTo>
                  <a:pt x="5456" y="4127"/>
                </a:lnTo>
                <a:close/>
              </a:path>
            </a:pathLst>
          </a:custGeom>
          <a:solidFill>
            <a:srgbClr val="D71D2D"/>
          </a:solidFill>
        </p:spPr>
        <p:txBody>
          <a:bodyPr wrap="square" lIns="0" tIns="0" rIns="0" bIns="0" rtlCol="0"/>
          <a:lstStyle/>
          <a:p>
            <a:endParaRPr dirty="0"/>
          </a:p>
        </p:txBody>
      </p:sp>
      <p:sp>
        <p:nvSpPr>
          <p:cNvPr id="491" name="bg object 491"/>
          <p:cNvSpPr/>
          <p:nvPr/>
        </p:nvSpPr>
        <p:spPr>
          <a:xfrm>
            <a:off x="8778333" y="7076836"/>
            <a:ext cx="5715" cy="5715"/>
          </a:xfrm>
          <a:custGeom>
            <a:avLst/>
            <a:gdLst/>
            <a:ahLst/>
            <a:cxnLst/>
            <a:rect l="l" t="t" r="r" b="b"/>
            <a:pathLst>
              <a:path w="5715" h="5715">
                <a:moveTo>
                  <a:pt x="4770" y="4493"/>
                </a:moveTo>
                <a:lnTo>
                  <a:pt x="4960" y="4683"/>
                </a:lnTo>
                <a:lnTo>
                  <a:pt x="5232" y="5152"/>
                </a:lnTo>
                <a:lnTo>
                  <a:pt x="5029" y="4733"/>
                </a:lnTo>
                <a:lnTo>
                  <a:pt x="4826" y="4504"/>
                </a:lnTo>
                <a:close/>
              </a:path>
              <a:path w="5715" h="5715">
                <a:moveTo>
                  <a:pt x="4752" y="4138"/>
                </a:moveTo>
                <a:lnTo>
                  <a:pt x="4817" y="4494"/>
                </a:lnTo>
                <a:lnTo>
                  <a:pt x="5372" y="4504"/>
                </a:lnTo>
                <a:lnTo>
                  <a:pt x="5295" y="4199"/>
                </a:lnTo>
                <a:lnTo>
                  <a:pt x="4752" y="4138"/>
                </a:lnTo>
                <a:close/>
              </a:path>
              <a:path w="5715" h="5715">
                <a:moveTo>
                  <a:pt x="4816" y="4493"/>
                </a:moveTo>
                <a:close/>
              </a:path>
              <a:path w="5715" h="5715">
                <a:moveTo>
                  <a:pt x="5456" y="0"/>
                </a:moveTo>
                <a:lnTo>
                  <a:pt x="0" y="3120"/>
                </a:lnTo>
                <a:lnTo>
                  <a:pt x="10" y="4493"/>
                </a:lnTo>
                <a:lnTo>
                  <a:pt x="4763" y="4493"/>
                </a:lnTo>
                <a:lnTo>
                  <a:pt x="4356" y="4098"/>
                </a:lnTo>
                <a:lnTo>
                  <a:pt x="4758" y="4034"/>
                </a:lnTo>
                <a:lnTo>
                  <a:pt x="5456" y="3920"/>
                </a:lnTo>
                <a:lnTo>
                  <a:pt x="5456" y="0"/>
                </a:lnTo>
                <a:close/>
              </a:path>
              <a:path w="5715" h="5715">
                <a:moveTo>
                  <a:pt x="4254" y="4034"/>
                </a:moveTo>
                <a:lnTo>
                  <a:pt x="4763" y="4493"/>
                </a:lnTo>
                <a:lnTo>
                  <a:pt x="4752" y="4138"/>
                </a:lnTo>
                <a:lnTo>
                  <a:pt x="4487" y="4098"/>
                </a:lnTo>
                <a:lnTo>
                  <a:pt x="4254" y="4034"/>
                </a:lnTo>
                <a:close/>
              </a:path>
              <a:path w="5715" h="5715">
                <a:moveTo>
                  <a:pt x="4758" y="4034"/>
                </a:moveTo>
                <a:lnTo>
                  <a:pt x="4254" y="4034"/>
                </a:lnTo>
                <a:lnTo>
                  <a:pt x="4533" y="4110"/>
                </a:lnTo>
                <a:lnTo>
                  <a:pt x="4752" y="4138"/>
                </a:lnTo>
                <a:close/>
              </a:path>
            </a:pathLst>
          </a:custGeom>
          <a:solidFill>
            <a:srgbClr val="D21C2C"/>
          </a:solidFill>
        </p:spPr>
        <p:txBody>
          <a:bodyPr wrap="square" lIns="0" tIns="0" rIns="0" bIns="0" rtlCol="0"/>
          <a:lstStyle/>
          <a:p>
            <a:endParaRPr dirty="0"/>
          </a:p>
        </p:txBody>
      </p:sp>
      <p:sp>
        <p:nvSpPr>
          <p:cNvPr id="492" name="bg object 492"/>
          <p:cNvSpPr/>
          <p:nvPr/>
        </p:nvSpPr>
        <p:spPr>
          <a:xfrm>
            <a:off x="8778333" y="7076841"/>
            <a:ext cx="5715" cy="5715"/>
          </a:xfrm>
          <a:custGeom>
            <a:avLst/>
            <a:gdLst/>
            <a:ahLst/>
            <a:cxnLst/>
            <a:rect l="l" t="t" r="r" b="b"/>
            <a:pathLst>
              <a:path w="5715" h="5715">
                <a:moveTo>
                  <a:pt x="4770" y="4488"/>
                </a:moveTo>
                <a:lnTo>
                  <a:pt x="4987" y="4724"/>
                </a:lnTo>
                <a:lnTo>
                  <a:pt x="5232" y="5143"/>
                </a:lnTo>
                <a:lnTo>
                  <a:pt x="4998" y="4678"/>
                </a:lnTo>
                <a:lnTo>
                  <a:pt x="4872" y="4489"/>
                </a:lnTo>
                <a:close/>
              </a:path>
              <a:path w="5715" h="5715">
                <a:moveTo>
                  <a:pt x="4605" y="4116"/>
                </a:moveTo>
                <a:lnTo>
                  <a:pt x="4654" y="4279"/>
                </a:lnTo>
                <a:lnTo>
                  <a:pt x="4825" y="4419"/>
                </a:lnTo>
                <a:lnTo>
                  <a:pt x="5372" y="4495"/>
                </a:lnTo>
                <a:lnTo>
                  <a:pt x="5295" y="4203"/>
                </a:lnTo>
                <a:lnTo>
                  <a:pt x="4605" y="4116"/>
                </a:lnTo>
                <a:close/>
              </a:path>
              <a:path w="5715" h="5715">
                <a:moveTo>
                  <a:pt x="4871" y="4488"/>
                </a:moveTo>
                <a:close/>
              </a:path>
              <a:path w="5715" h="5715">
                <a:moveTo>
                  <a:pt x="5456" y="0"/>
                </a:moveTo>
                <a:lnTo>
                  <a:pt x="5020" y="0"/>
                </a:lnTo>
                <a:lnTo>
                  <a:pt x="4140" y="63"/>
                </a:lnTo>
                <a:lnTo>
                  <a:pt x="0" y="3111"/>
                </a:lnTo>
                <a:lnTo>
                  <a:pt x="11" y="4488"/>
                </a:lnTo>
                <a:lnTo>
                  <a:pt x="4769" y="4488"/>
                </a:lnTo>
                <a:lnTo>
                  <a:pt x="4457" y="4178"/>
                </a:lnTo>
                <a:lnTo>
                  <a:pt x="4254" y="4038"/>
                </a:lnTo>
                <a:lnTo>
                  <a:pt x="4595" y="4038"/>
                </a:lnTo>
                <a:lnTo>
                  <a:pt x="4571" y="3848"/>
                </a:lnTo>
                <a:lnTo>
                  <a:pt x="5456" y="3709"/>
                </a:lnTo>
                <a:lnTo>
                  <a:pt x="5456" y="0"/>
                </a:lnTo>
                <a:close/>
              </a:path>
              <a:path w="5715" h="5715">
                <a:moveTo>
                  <a:pt x="4254" y="4038"/>
                </a:moveTo>
                <a:lnTo>
                  <a:pt x="4457" y="4178"/>
                </a:lnTo>
                <a:lnTo>
                  <a:pt x="4769" y="4488"/>
                </a:lnTo>
                <a:lnTo>
                  <a:pt x="4654" y="4279"/>
                </a:lnTo>
                <a:lnTo>
                  <a:pt x="4605" y="4116"/>
                </a:lnTo>
                <a:lnTo>
                  <a:pt x="4254" y="4038"/>
                </a:lnTo>
                <a:close/>
              </a:path>
              <a:path w="5715" h="5715">
                <a:moveTo>
                  <a:pt x="4595" y="4038"/>
                </a:moveTo>
                <a:lnTo>
                  <a:pt x="4254" y="4038"/>
                </a:lnTo>
                <a:lnTo>
                  <a:pt x="4605" y="4116"/>
                </a:lnTo>
                <a:close/>
              </a:path>
            </a:pathLst>
          </a:custGeom>
          <a:solidFill>
            <a:srgbClr val="CF1B2C"/>
          </a:solidFill>
        </p:spPr>
        <p:txBody>
          <a:bodyPr wrap="square" lIns="0" tIns="0" rIns="0" bIns="0" rtlCol="0"/>
          <a:lstStyle/>
          <a:p>
            <a:endParaRPr dirty="0"/>
          </a:p>
        </p:txBody>
      </p:sp>
      <p:sp>
        <p:nvSpPr>
          <p:cNvPr id="493" name="bg object 493"/>
          <p:cNvSpPr/>
          <p:nvPr/>
        </p:nvSpPr>
        <p:spPr>
          <a:xfrm>
            <a:off x="8778333" y="7076840"/>
            <a:ext cx="5715" cy="5715"/>
          </a:xfrm>
          <a:custGeom>
            <a:avLst/>
            <a:gdLst/>
            <a:ahLst/>
            <a:cxnLst/>
            <a:rect l="l" t="t" r="r" b="b"/>
            <a:pathLst>
              <a:path w="5715" h="5715">
                <a:moveTo>
                  <a:pt x="4770" y="4489"/>
                </a:moveTo>
                <a:lnTo>
                  <a:pt x="4960" y="4679"/>
                </a:lnTo>
                <a:lnTo>
                  <a:pt x="5219" y="5130"/>
                </a:lnTo>
                <a:lnTo>
                  <a:pt x="4979" y="4679"/>
                </a:lnTo>
                <a:lnTo>
                  <a:pt x="4846" y="4495"/>
                </a:lnTo>
                <a:close/>
              </a:path>
              <a:path w="5715" h="5715">
                <a:moveTo>
                  <a:pt x="4488" y="4100"/>
                </a:moveTo>
                <a:lnTo>
                  <a:pt x="4691" y="4279"/>
                </a:lnTo>
                <a:lnTo>
                  <a:pt x="4842" y="4490"/>
                </a:lnTo>
                <a:lnTo>
                  <a:pt x="5372" y="4495"/>
                </a:lnTo>
                <a:lnTo>
                  <a:pt x="5295" y="4203"/>
                </a:lnTo>
                <a:lnTo>
                  <a:pt x="4488" y="4100"/>
                </a:lnTo>
                <a:close/>
              </a:path>
              <a:path w="5715" h="5715">
                <a:moveTo>
                  <a:pt x="4842" y="4489"/>
                </a:moveTo>
                <a:close/>
              </a:path>
              <a:path w="5715" h="5715">
                <a:moveTo>
                  <a:pt x="5456" y="0"/>
                </a:moveTo>
                <a:lnTo>
                  <a:pt x="5093" y="0"/>
                </a:lnTo>
                <a:lnTo>
                  <a:pt x="4140" y="63"/>
                </a:lnTo>
                <a:lnTo>
                  <a:pt x="0" y="3111"/>
                </a:lnTo>
                <a:lnTo>
                  <a:pt x="11" y="4489"/>
                </a:lnTo>
                <a:lnTo>
                  <a:pt x="4769" y="4489"/>
                </a:lnTo>
                <a:lnTo>
                  <a:pt x="4457" y="4178"/>
                </a:lnTo>
                <a:lnTo>
                  <a:pt x="4254" y="4038"/>
                </a:lnTo>
                <a:lnTo>
                  <a:pt x="4450" y="4038"/>
                </a:lnTo>
                <a:lnTo>
                  <a:pt x="4533" y="3644"/>
                </a:lnTo>
                <a:lnTo>
                  <a:pt x="5456" y="3468"/>
                </a:lnTo>
                <a:lnTo>
                  <a:pt x="5456" y="0"/>
                </a:lnTo>
                <a:close/>
              </a:path>
              <a:path w="5715" h="5715">
                <a:moveTo>
                  <a:pt x="4254" y="4038"/>
                </a:moveTo>
                <a:lnTo>
                  <a:pt x="4457" y="4178"/>
                </a:lnTo>
                <a:lnTo>
                  <a:pt x="4769" y="4489"/>
                </a:lnTo>
                <a:lnTo>
                  <a:pt x="4691" y="4279"/>
                </a:lnTo>
                <a:lnTo>
                  <a:pt x="4488" y="4100"/>
                </a:lnTo>
                <a:lnTo>
                  <a:pt x="4254" y="4038"/>
                </a:lnTo>
                <a:close/>
              </a:path>
              <a:path w="5715" h="5715">
                <a:moveTo>
                  <a:pt x="4450" y="4038"/>
                </a:moveTo>
                <a:lnTo>
                  <a:pt x="4254" y="4038"/>
                </a:lnTo>
                <a:lnTo>
                  <a:pt x="4488" y="4100"/>
                </a:lnTo>
                <a:close/>
              </a:path>
            </a:pathLst>
          </a:custGeom>
          <a:solidFill>
            <a:srgbClr val="C91B2B"/>
          </a:solidFill>
        </p:spPr>
        <p:txBody>
          <a:bodyPr wrap="square" lIns="0" tIns="0" rIns="0" bIns="0" rtlCol="0"/>
          <a:lstStyle/>
          <a:p>
            <a:endParaRPr dirty="0"/>
          </a:p>
        </p:txBody>
      </p:sp>
      <p:sp>
        <p:nvSpPr>
          <p:cNvPr id="494" name="bg object 494"/>
          <p:cNvSpPr/>
          <p:nvPr/>
        </p:nvSpPr>
        <p:spPr>
          <a:xfrm>
            <a:off x="8778333" y="7076836"/>
            <a:ext cx="5715" cy="5715"/>
          </a:xfrm>
          <a:custGeom>
            <a:avLst/>
            <a:gdLst/>
            <a:ahLst/>
            <a:cxnLst/>
            <a:rect l="l" t="t" r="r" b="b"/>
            <a:pathLst>
              <a:path w="5715" h="5715">
                <a:moveTo>
                  <a:pt x="4770" y="4493"/>
                </a:moveTo>
                <a:lnTo>
                  <a:pt x="4960" y="4683"/>
                </a:lnTo>
                <a:lnTo>
                  <a:pt x="5219" y="5128"/>
                </a:lnTo>
                <a:lnTo>
                  <a:pt x="5029" y="4747"/>
                </a:lnTo>
                <a:lnTo>
                  <a:pt x="4833" y="4493"/>
                </a:lnTo>
                <a:close/>
              </a:path>
              <a:path w="5715" h="5715">
                <a:moveTo>
                  <a:pt x="4489" y="4100"/>
                </a:moveTo>
                <a:lnTo>
                  <a:pt x="4833" y="4493"/>
                </a:lnTo>
                <a:lnTo>
                  <a:pt x="5372" y="4493"/>
                </a:lnTo>
                <a:lnTo>
                  <a:pt x="5295" y="4201"/>
                </a:lnTo>
                <a:lnTo>
                  <a:pt x="4489" y="4100"/>
                </a:lnTo>
                <a:close/>
              </a:path>
              <a:path w="5715" h="5715">
                <a:moveTo>
                  <a:pt x="4833" y="4493"/>
                </a:moveTo>
                <a:close/>
              </a:path>
              <a:path w="5715" h="5715">
                <a:moveTo>
                  <a:pt x="5456" y="0"/>
                </a:moveTo>
                <a:lnTo>
                  <a:pt x="0" y="3121"/>
                </a:lnTo>
                <a:lnTo>
                  <a:pt x="12" y="4493"/>
                </a:lnTo>
                <a:lnTo>
                  <a:pt x="4763" y="4493"/>
                </a:lnTo>
                <a:lnTo>
                  <a:pt x="4356" y="4099"/>
                </a:lnTo>
                <a:lnTo>
                  <a:pt x="4419" y="3489"/>
                </a:lnTo>
                <a:lnTo>
                  <a:pt x="5456" y="3237"/>
                </a:lnTo>
                <a:lnTo>
                  <a:pt x="5456" y="0"/>
                </a:lnTo>
                <a:close/>
              </a:path>
              <a:path w="5715" h="5715">
                <a:moveTo>
                  <a:pt x="4254" y="4036"/>
                </a:moveTo>
                <a:lnTo>
                  <a:pt x="4763" y="4493"/>
                </a:lnTo>
                <a:lnTo>
                  <a:pt x="4487" y="4099"/>
                </a:lnTo>
                <a:lnTo>
                  <a:pt x="4254" y="4036"/>
                </a:lnTo>
                <a:close/>
              </a:path>
              <a:path w="5715" h="5715">
                <a:moveTo>
                  <a:pt x="4431" y="4036"/>
                </a:moveTo>
                <a:lnTo>
                  <a:pt x="4254" y="4036"/>
                </a:lnTo>
                <a:lnTo>
                  <a:pt x="4489" y="4100"/>
                </a:lnTo>
                <a:close/>
              </a:path>
            </a:pathLst>
          </a:custGeom>
          <a:solidFill>
            <a:srgbClr val="C51A2A"/>
          </a:solidFill>
        </p:spPr>
        <p:txBody>
          <a:bodyPr wrap="square" lIns="0" tIns="0" rIns="0" bIns="0" rtlCol="0"/>
          <a:lstStyle/>
          <a:p>
            <a:endParaRPr dirty="0"/>
          </a:p>
        </p:txBody>
      </p:sp>
      <p:sp>
        <p:nvSpPr>
          <p:cNvPr id="495" name="bg object 495"/>
          <p:cNvSpPr/>
          <p:nvPr/>
        </p:nvSpPr>
        <p:spPr>
          <a:xfrm>
            <a:off x="8778346" y="7076836"/>
            <a:ext cx="5715" cy="5715"/>
          </a:xfrm>
          <a:custGeom>
            <a:avLst/>
            <a:gdLst/>
            <a:ahLst/>
            <a:cxnLst/>
            <a:rect l="l" t="t" r="r" b="b"/>
            <a:pathLst>
              <a:path w="5715" h="5715">
                <a:moveTo>
                  <a:pt x="4242" y="4037"/>
                </a:moveTo>
                <a:lnTo>
                  <a:pt x="4948" y="4683"/>
                </a:lnTo>
                <a:lnTo>
                  <a:pt x="5207" y="5129"/>
                </a:lnTo>
                <a:lnTo>
                  <a:pt x="4888" y="4493"/>
                </a:lnTo>
                <a:lnTo>
                  <a:pt x="4457" y="4095"/>
                </a:lnTo>
                <a:lnTo>
                  <a:pt x="4242" y="4037"/>
                </a:lnTo>
                <a:close/>
              </a:path>
              <a:path w="5715" h="5715">
                <a:moveTo>
                  <a:pt x="4457" y="4095"/>
                </a:moveTo>
                <a:lnTo>
                  <a:pt x="4888" y="4493"/>
                </a:lnTo>
                <a:lnTo>
                  <a:pt x="5359" y="4494"/>
                </a:lnTo>
                <a:lnTo>
                  <a:pt x="5283" y="4202"/>
                </a:lnTo>
                <a:lnTo>
                  <a:pt x="4457" y="4095"/>
                </a:lnTo>
                <a:close/>
              </a:path>
              <a:path w="5715" h="5715">
                <a:moveTo>
                  <a:pt x="4888" y="4493"/>
                </a:moveTo>
                <a:lnTo>
                  <a:pt x="4757" y="4493"/>
                </a:lnTo>
                <a:lnTo>
                  <a:pt x="4888" y="4493"/>
                </a:lnTo>
                <a:close/>
              </a:path>
              <a:path w="5715" h="5715">
                <a:moveTo>
                  <a:pt x="5443" y="0"/>
                </a:moveTo>
                <a:lnTo>
                  <a:pt x="0" y="4493"/>
                </a:lnTo>
                <a:lnTo>
                  <a:pt x="4750" y="4493"/>
                </a:lnTo>
                <a:lnTo>
                  <a:pt x="4335" y="4095"/>
                </a:lnTo>
                <a:lnTo>
                  <a:pt x="4280" y="3961"/>
                </a:lnTo>
                <a:lnTo>
                  <a:pt x="4275" y="3414"/>
                </a:lnTo>
                <a:lnTo>
                  <a:pt x="4419" y="3262"/>
                </a:lnTo>
                <a:lnTo>
                  <a:pt x="5443" y="2997"/>
                </a:lnTo>
                <a:lnTo>
                  <a:pt x="5443" y="0"/>
                </a:lnTo>
                <a:close/>
              </a:path>
              <a:path w="5715" h="5715">
                <a:moveTo>
                  <a:pt x="4380" y="4037"/>
                </a:moveTo>
                <a:lnTo>
                  <a:pt x="4242" y="4037"/>
                </a:lnTo>
                <a:lnTo>
                  <a:pt x="4457" y="4095"/>
                </a:lnTo>
                <a:close/>
              </a:path>
            </a:pathLst>
          </a:custGeom>
          <a:solidFill>
            <a:srgbClr val="C11829"/>
          </a:solidFill>
        </p:spPr>
        <p:txBody>
          <a:bodyPr wrap="square" lIns="0" tIns="0" rIns="0" bIns="0" rtlCol="0"/>
          <a:lstStyle/>
          <a:p>
            <a:endParaRPr dirty="0"/>
          </a:p>
        </p:txBody>
      </p:sp>
      <p:sp>
        <p:nvSpPr>
          <p:cNvPr id="496" name="bg object 496"/>
          <p:cNvSpPr/>
          <p:nvPr/>
        </p:nvSpPr>
        <p:spPr>
          <a:xfrm>
            <a:off x="8778344" y="7076840"/>
            <a:ext cx="5715" cy="5715"/>
          </a:xfrm>
          <a:custGeom>
            <a:avLst/>
            <a:gdLst/>
            <a:ahLst/>
            <a:cxnLst/>
            <a:rect l="l" t="t" r="r" b="b"/>
            <a:pathLst>
              <a:path w="5715" h="5715">
                <a:moveTo>
                  <a:pt x="4759" y="4489"/>
                </a:moveTo>
                <a:lnTo>
                  <a:pt x="4949" y="4679"/>
                </a:lnTo>
                <a:lnTo>
                  <a:pt x="5195" y="5118"/>
                </a:lnTo>
                <a:lnTo>
                  <a:pt x="4882" y="4490"/>
                </a:lnTo>
                <a:close/>
              </a:path>
              <a:path w="5715" h="5715">
                <a:moveTo>
                  <a:pt x="4384" y="4077"/>
                </a:moveTo>
                <a:lnTo>
                  <a:pt x="4865" y="4457"/>
                </a:lnTo>
                <a:lnTo>
                  <a:pt x="5360" y="4495"/>
                </a:lnTo>
                <a:lnTo>
                  <a:pt x="5284" y="4203"/>
                </a:lnTo>
                <a:lnTo>
                  <a:pt x="4522" y="4114"/>
                </a:lnTo>
                <a:lnTo>
                  <a:pt x="4384" y="4077"/>
                </a:lnTo>
                <a:close/>
              </a:path>
              <a:path w="5715" h="5715">
                <a:moveTo>
                  <a:pt x="4881" y="4489"/>
                </a:moveTo>
                <a:close/>
              </a:path>
              <a:path w="5715" h="5715">
                <a:moveTo>
                  <a:pt x="5444" y="0"/>
                </a:moveTo>
                <a:lnTo>
                  <a:pt x="5081" y="0"/>
                </a:lnTo>
                <a:lnTo>
                  <a:pt x="4129" y="63"/>
                </a:lnTo>
                <a:lnTo>
                  <a:pt x="0" y="4489"/>
                </a:lnTo>
                <a:lnTo>
                  <a:pt x="4758" y="4489"/>
                </a:lnTo>
                <a:lnTo>
                  <a:pt x="4446" y="4178"/>
                </a:lnTo>
                <a:lnTo>
                  <a:pt x="4319" y="4025"/>
                </a:lnTo>
                <a:lnTo>
                  <a:pt x="4014" y="3733"/>
                </a:lnTo>
                <a:lnTo>
                  <a:pt x="4078" y="3149"/>
                </a:lnTo>
                <a:lnTo>
                  <a:pt x="5444" y="2757"/>
                </a:lnTo>
                <a:lnTo>
                  <a:pt x="5444" y="0"/>
                </a:lnTo>
                <a:close/>
              </a:path>
              <a:path w="5715" h="5715">
                <a:moveTo>
                  <a:pt x="4243" y="4038"/>
                </a:moveTo>
                <a:lnTo>
                  <a:pt x="4446" y="4178"/>
                </a:lnTo>
                <a:lnTo>
                  <a:pt x="4758" y="4489"/>
                </a:lnTo>
                <a:lnTo>
                  <a:pt x="4384" y="4077"/>
                </a:lnTo>
                <a:lnTo>
                  <a:pt x="4243" y="4038"/>
                </a:lnTo>
                <a:close/>
              </a:path>
              <a:path w="5715" h="5715">
                <a:moveTo>
                  <a:pt x="4335" y="4038"/>
                </a:moveTo>
                <a:close/>
              </a:path>
            </a:pathLst>
          </a:custGeom>
          <a:solidFill>
            <a:srgbClr val="BB1828"/>
          </a:solidFill>
        </p:spPr>
        <p:txBody>
          <a:bodyPr wrap="square" lIns="0" tIns="0" rIns="0" bIns="0" rtlCol="0"/>
          <a:lstStyle/>
          <a:p>
            <a:endParaRPr dirty="0"/>
          </a:p>
        </p:txBody>
      </p:sp>
      <p:sp>
        <p:nvSpPr>
          <p:cNvPr id="497" name="bg object 497"/>
          <p:cNvSpPr/>
          <p:nvPr/>
        </p:nvSpPr>
        <p:spPr>
          <a:xfrm>
            <a:off x="8778346" y="7076836"/>
            <a:ext cx="5715" cy="5715"/>
          </a:xfrm>
          <a:custGeom>
            <a:avLst/>
            <a:gdLst/>
            <a:ahLst/>
            <a:cxnLst/>
            <a:rect l="l" t="t" r="r" b="b"/>
            <a:pathLst>
              <a:path w="5715" h="5715">
                <a:moveTo>
                  <a:pt x="4757" y="4493"/>
                </a:moveTo>
                <a:lnTo>
                  <a:pt x="4948" y="4683"/>
                </a:lnTo>
                <a:lnTo>
                  <a:pt x="5194" y="5115"/>
                </a:lnTo>
                <a:lnTo>
                  <a:pt x="4873" y="4493"/>
                </a:lnTo>
                <a:close/>
              </a:path>
              <a:path w="5715" h="5715">
                <a:moveTo>
                  <a:pt x="4327" y="4059"/>
                </a:moveTo>
                <a:lnTo>
                  <a:pt x="4873" y="4493"/>
                </a:lnTo>
                <a:lnTo>
                  <a:pt x="5359" y="4493"/>
                </a:lnTo>
                <a:lnTo>
                  <a:pt x="5283" y="4201"/>
                </a:lnTo>
                <a:lnTo>
                  <a:pt x="4474" y="4099"/>
                </a:lnTo>
                <a:lnTo>
                  <a:pt x="4327" y="4059"/>
                </a:lnTo>
                <a:close/>
              </a:path>
              <a:path w="5715" h="5715">
                <a:moveTo>
                  <a:pt x="4873" y="4493"/>
                </a:moveTo>
                <a:close/>
              </a:path>
              <a:path w="5715" h="5715">
                <a:moveTo>
                  <a:pt x="5443" y="0"/>
                </a:moveTo>
                <a:lnTo>
                  <a:pt x="0" y="4493"/>
                </a:lnTo>
                <a:lnTo>
                  <a:pt x="4750" y="4493"/>
                </a:lnTo>
                <a:lnTo>
                  <a:pt x="4298" y="4036"/>
                </a:lnTo>
                <a:lnTo>
                  <a:pt x="3898" y="3718"/>
                </a:lnTo>
                <a:lnTo>
                  <a:pt x="3975" y="3007"/>
                </a:lnTo>
                <a:lnTo>
                  <a:pt x="4902" y="2677"/>
                </a:lnTo>
                <a:lnTo>
                  <a:pt x="5443" y="2526"/>
                </a:lnTo>
                <a:lnTo>
                  <a:pt x="5443" y="0"/>
                </a:lnTo>
                <a:close/>
              </a:path>
              <a:path w="5715" h="5715">
                <a:moveTo>
                  <a:pt x="4241" y="4036"/>
                </a:moveTo>
                <a:lnTo>
                  <a:pt x="4750" y="4493"/>
                </a:lnTo>
                <a:lnTo>
                  <a:pt x="4327" y="4059"/>
                </a:lnTo>
                <a:close/>
              </a:path>
              <a:path w="5715" h="5715">
                <a:moveTo>
                  <a:pt x="4298" y="4036"/>
                </a:moveTo>
                <a:close/>
              </a:path>
            </a:pathLst>
          </a:custGeom>
          <a:solidFill>
            <a:srgbClr val="B71727"/>
          </a:solidFill>
        </p:spPr>
        <p:txBody>
          <a:bodyPr wrap="square" lIns="0" tIns="0" rIns="0" bIns="0" rtlCol="0"/>
          <a:lstStyle/>
          <a:p>
            <a:endParaRPr dirty="0"/>
          </a:p>
        </p:txBody>
      </p:sp>
      <p:sp>
        <p:nvSpPr>
          <p:cNvPr id="498" name="bg object 498"/>
          <p:cNvSpPr/>
          <p:nvPr/>
        </p:nvSpPr>
        <p:spPr>
          <a:xfrm>
            <a:off x="8778346" y="7076836"/>
            <a:ext cx="5715" cy="5715"/>
          </a:xfrm>
          <a:custGeom>
            <a:avLst/>
            <a:gdLst/>
            <a:ahLst/>
            <a:cxnLst/>
            <a:rect l="l" t="t" r="r" b="b"/>
            <a:pathLst>
              <a:path w="5715" h="5715">
                <a:moveTo>
                  <a:pt x="4242" y="4037"/>
                </a:moveTo>
                <a:lnTo>
                  <a:pt x="4948" y="4683"/>
                </a:lnTo>
                <a:lnTo>
                  <a:pt x="5194" y="5104"/>
                </a:lnTo>
                <a:lnTo>
                  <a:pt x="4826" y="4380"/>
                </a:lnTo>
                <a:lnTo>
                  <a:pt x="4342" y="4064"/>
                </a:lnTo>
                <a:close/>
              </a:path>
              <a:path w="5715" h="5715">
                <a:moveTo>
                  <a:pt x="4342" y="4064"/>
                </a:moveTo>
                <a:lnTo>
                  <a:pt x="4826" y="4380"/>
                </a:lnTo>
                <a:lnTo>
                  <a:pt x="5359" y="4494"/>
                </a:lnTo>
                <a:lnTo>
                  <a:pt x="5283" y="4202"/>
                </a:lnTo>
                <a:lnTo>
                  <a:pt x="4474" y="4100"/>
                </a:lnTo>
                <a:lnTo>
                  <a:pt x="4342" y="4064"/>
                </a:lnTo>
                <a:close/>
              </a:path>
              <a:path w="5715" h="5715">
                <a:moveTo>
                  <a:pt x="4883" y="4493"/>
                </a:moveTo>
                <a:close/>
              </a:path>
              <a:path w="5715" h="5715">
                <a:moveTo>
                  <a:pt x="5443" y="0"/>
                </a:moveTo>
                <a:lnTo>
                  <a:pt x="0" y="4493"/>
                </a:lnTo>
                <a:lnTo>
                  <a:pt x="4750" y="4493"/>
                </a:lnTo>
                <a:lnTo>
                  <a:pt x="4343" y="4100"/>
                </a:lnTo>
                <a:lnTo>
                  <a:pt x="3772" y="3719"/>
                </a:lnTo>
                <a:lnTo>
                  <a:pt x="3861" y="2767"/>
                </a:lnTo>
                <a:lnTo>
                  <a:pt x="5443" y="2286"/>
                </a:lnTo>
                <a:lnTo>
                  <a:pt x="5443" y="0"/>
                </a:lnTo>
                <a:close/>
              </a:path>
              <a:path w="5715" h="5715">
                <a:moveTo>
                  <a:pt x="4300" y="4037"/>
                </a:moveTo>
                <a:close/>
              </a:path>
            </a:pathLst>
          </a:custGeom>
          <a:solidFill>
            <a:srgbClr val="B31725"/>
          </a:solidFill>
        </p:spPr>
        <p:txBody>
          <a:bodyPr wrap="square" lIns="0" tIns="0" rIns="0" bIns="0" rtlCol="0"/>
          <a:lstStyle/>
          <a:p>
            <a:endParaRPr dirty="0"/>
          </a:p>
        </p:txBody>
      </p:sp>
      <p:sp>
        <p:nvSpPr>
          <p:cNvPr id="499" name="bg object 499"/>
          <p:cNvSpPr/>
          <p:nvPr/>
        </p:nvSpPr>
        <p:spPr>
          <a:xfrm>
            <a:off x="8778333" y="7076836"/>
            <a:ext cx="5715" cy="5080"/>
          </a:xfrm>
          <a:custGeom>
            <a:avLst/>
            <a:gdLst/>
            <a:ahLst/>
            <a:cxnLst/>
            <a:rect l="l" t="t" r="r" b="b"/>
            <a:pathLst>
              <a:path w="5715" h="5079">
                <a:moveTo>
                  <a:pt x="4776" y="4493"/>
                </a:moveTo>
                <a:lnTo>
                  <a:pt x="4955" y="4677"/>
                </a:lnTo>
                <a:lnTo>
                  <a:pt x="4843" y="4493"/>
                </a:lnTo>
                <a:close/>
              </a:path>
              <a:path w="5715" h="5079">
                <a:moveTo>
                  <a:pt x="4310" y="4053"/>
                </a:moveTo>
                <a:lnTo>
                  <a:pt x="4737" y="4317"/>
                </a:lnTo>
                <a:lnTo>
                  <a:pt x="4843" y="4493"/>
                </a:lnTo>
                <a:lnTo>
                  <a:pt x="5372" y="4495"/>
                </a:lnTo>
                <a:lnTo>
                  <a:pt x="5295" y="4203"/>
                </a:lnTo>
                <a:lnTo>
                  <a:pt x="4533" y="4114"/>
                </a:lnTo>
                <a:lnTo>
                  <a:pt x="4310" y="4053"/>
                </a:lnTo>
                <a:close/>
              </a:path>
              <a:path w="5715" h="5079">
                <a:moveTo>
                  <a:pt x="4254" y="4038"/>
                </a:moveTo>
                <a:lnTo>
                  <a:pt x="4485" y="4203"/>
                </a:lnTo>
                <a:lnTo>
                  <a:pt x="4776" y="4493"/>
                </a:lnTo>
                <a:lnTo>
                  <a:pt x="4737" y="4317"/>
                </a:lnTo>
                <a:lnTo>
                  <a:pt x="4310" y="4053"/>
                </a:lnTo>
                <a:close/>
              </a:path>
              <a:path w="5715" h="5079">
                <a:moveTo>
                  <a:pt x="5456" y="0"/>
                </a:moveTo>
                <a:lnTo>
                  <a:pt x="0" y="3124"/>
                </a:lnTo>
                <a:lnTo>
                  <a:pt x="12" y="4493"/>
                </a:lnTo>
                <a:lnTo>
                  <a:pt x="4776" y="4493"/>
                </a:lnTo>
                <a:lnTo>
                  <a:pt x="4485" y="4203"/>
                </a:lnTo>
                <a:lnTo>
                  <a:pt x="4285" y="4038"/>
                </a:lnTo>
                <a:lnTo>
                  <a:pt x="3670" y="3657"/>
                </a:lnTo>
                <a:lnTo>
                  <a:pt x="3759" y="2539"/>
                </a:lnTo>
                <a:lnTo>
                  <a:pt x="5456" y="2046"/>
                </a:lnTo>
                <a:lnTo>
                  <a:pt x="5456" y="0"/>
                </a:lnTo>
                <a:close/>
              </a:path>
              <a:path w="5715" h="5079">
                <a:moveTo>
                  <a:pt x="4285" y="4038"/>
                </a:moveTo>
                <a:close/>
              </a:path>
            </a:pathLst>
          </a:custGeom>
          <a:solidFill>
            <a:srgbClr val="AD1624"/>
          </a:solidFill>
        </p:spPr>
        <p:txBody>
          <a:bodyPr wrap="square" lIns="0" tIns="0" rIns="0" bIns="0" rtlCol="0"/>
          <a:lstStyle/>
          <a:p>
            <a:endParaRPr dirty="0"/>
          </a:p>
        </p:txBody>
      </p:sp>
      <p:sp>
        <p:nvSpPr>
          <p:cNvPr id="500" name="bg object 500"/>
          <p:cNvSpPr/>
          <p:nvPr/>
        </p:nvSpPr>
        <p:spPr>
          <a:xfrm>
            <a:off x="8778333" y="7076836"/>
            <a:ext cx="5715" cy="5080"/>
          </a:xfrm>
          <a:custGeom>
            <a:avLst/>
            <a:gdLst/>
            <a:ahLst/>
            <a:cxnLst/>
            <a:rect l="l" t="t" r="r" b="b"/>
            <a:pathLst>
              <a:path w="5715" h="5079">
                <a:moveTo>
                  <a:pt x="4776" y="4493"/>
                </a:moveTo>
                <a:lnTo>
                  <a:pt x="4952" y="4674"/>
                </a:lnTo>
                <a:lnTo>
                  <a:pt x="4844" y="4493"/>
                </a:lnTo>
                <a:close/>
              </a:path>
              <a:path w="5715" h="5079">
                <a:moveTo>
                  <a:pt x="4280" y="4045"/>
                </a:moveTo>
                <a:lnTo>
                  <a:pt x="4724" y="4292"/>
                </a:lnTo>
                <a:lnTo>
                  <a:pt x="4844" y="4493"/>
                </a:lnTo>
                <a:lnTo>
                  <a:pt x="5372" y="4495"/>
                </a:lnTo>
                <a:lnTo>
                  <a:pt x="5295" y="4203"/>
                </a:lnTo>
                <a:lnTo>
                  <a:pt x="4533" y="4114"/>
                </a:lnTo>
                <a:lnTo>
                  <a:pt x="4280" y="4045"/>
                </a:lnTo>
                <a:close/>
              </a:path>
              <a:path w="5715" h="5079">
                <a:moveTo>
                  <a:pt x="4254" y="4038"/>
                </a:moveTo>
                <a:lnTo>
                  <a:pt x="4582" y="4292"/>
                </a:lnTo>
                <a:lnTo>
                  <a:pt x="4776" y="4493"/>
                </a:lnTo>
                <a:lnTo>
                  <a:pt x="4724" y="4292"/>
                </a:lnTo>
                <a:lnTo>
                  <a:pt x="4254" y="4038"/>
                </a:lnTo>
                <a:close/>
              </a:path>
              <a:path w="5715" h="5079">
                <a:moveTo>
                  <a:pt x="5456" y="0"/>
                </a:moveTo>
                <a:lnTo>
                  <a:pt x="0" y="3124"/>
                </a:lnTo>
                <a:lnTo>
                  <a:pt x="12" y="4493"/>
                </a:lnTo>
                <a:lnTo>
                  <a:pt x="4776" y="4493"/>
                </a:lnTo>
                <a:lnTo>
                  <a:pt x="4485" y="4203"/>
                </a:lnTo>
                <a:lnTo>
                  <a:pt x="4267" y="4038"/>
                </a:lnTo>
                <a:lnTo>
                  <a:pt x="3149" y="3416"/>
                </a:lnTo>
                <a:lnTo>
                  <a:pt x="3352" y="2412"/>
                </a:lnTo>
                <a:lnTo>
                  <a:pt x="5456" y="1804"/>
                </a:lnTo>
                <a:lnTo>
                  <a:pt x="5456" y="0"/>
                </a:lnTo>
                <a:close/>
              </a:path>
              <a:path w="5715" h="5079">
                <a:moveTo>
                  <a:pt x="4267" y="4038"/>
                </a:moveTo>
                <a:close/>
              </a:path>
            </a:pathLst>
          </a:custGeom>
          <a:solidFill>
            <a:srgbClr val="A91523"/>
          </a:solidFill>
        </p:spPr>
        <p:txBody>
          <a:bodyPr wrap="square" lIns="0" tIns="0" rIns="0" bIns="0" rtlCol="0"/>
          <a:lstStyle/>
          <a:p>
            <a:endParaRPr dirty="0"/>
          </a:p>
        </p:txBody>
      </p:sp>
      <p:sp>
        <p:nvSpPr>
          <p:cNvPr id="501" name="bg object 501"/>
          <p:cNvSpPr/>
          <p:nvPr/>
        </p:nvSpPr>
        <p:spPr>
          <a:xfrm>
            <a:off x="8778333" y="7076839"/>
            <a:ext cx="5715" cy="5080"/>
          </a:xfrm>
          <a:custGeom>
            <a:avLst/>
            <a:gdLst/>
            <a:ahLst/>
            <a:cxnLst/>
            <a:rect l="l" t="t" r="r" b="b"/>
            <a:pathLst>
              <a:path w="5715" h="5079">
                <a:moveTo>
                  <a:pt x="4775" y="4490"/>
                </a:moveTo>
                <a:lnTo>
                  <a:pt x="4959" y="4679"/>
                </a:lnTo>
                <a:lnTo>
                  <a:pt x="4846" y="4491"/>
                </a:lnTo>
                <a:close/>
              </a:path>
              <a:path w="5715" h="5079">
                <a:moveTo>
                  <a:pt x="4254" y="4038"/>
                </a:moveTo>
                <a:lnTo>
                  <a:pt x="4559" y="4203"/>
                </a:lnTo>
                <a:lnTo>
                  <a:pt x="4846" y="4491"/>
                </a:lnTo>
                <a:lnTo>
                  <a:pt x="5372" y="4495"/>
                </a:lnTo>
                <a:lnTo>
                  <a:pt x="5295" y="4203"/>
                </a:lnTo>
                <a:lnTo>
                  <a:pt x="4533" y="4114"/>
                </a:lnTo>
                <a:lnTo>
                  <a:pt x="4254" y="4038"/>
                </a:lnTo>
                <a:close/>
              </a:path>
              <a:path w="5715" h="5079">
                <a:moveTo>
                  <a:pt x="4265" y="4046"/>
                </a:moveTo>
                <a:lnTo>
                  <a:pt x="4582" y="4292"/>
                </a:lnTo>
                <a:lnTo>
                  <a:pt x="4775" y="4490"/>
                </a:lnTo>
                <a:lnTo>
                  <a:pt x="4559" y="4203"/>
                </a:lnTo>
                <a:lnTo>
                  <a:pt x="4265" y="4046"/>
                </a:lnTo>
                <a:close/>
              </a:path>
              <a:path w="5715" h="5079">
                <a:moveTo>
                  <a:pt x="5456" y="0"/>
                </a:moveTo>
                <a:lnTo>
                  <a:pt x="5165" y="0"/>
                </a:lnTo>
                <a:lnTo>
                  <a:pt x="4140" y="63"/>
                </a:lnTo>
                <a:lnTo>
                  <a:pt x="0" y="3124"/>
                </a:lnTo>
                <a:lnTo>
                  <a:pt x="11" y="4490"/>
                </a:lnTo>
                <a:lnTo>
                  <a:pt x="4775" y="4490"/>
                </a:lnTo>
                <a:lnTo>
                  <a:pt x="4485" y="4203"/>
                </a:lnTo>
                <a:lnTo>
                  <a:pt x="4250" y="4038"/>
                </a:lnTo>
                <a:lnTo>
                  <a:pt x="3111" y="3428"/>
                </a:lnTo>
                <a:lnTo>
                  <a:pt x="2997" y="2273"/>
                </a:lnTo>
                <a:lnTo>
                  <a:pt x="5456" y="1550"/>
                </a:lnTo>
                <a:lnTo>
                  <a:pt x="5456" y="0"/>
                </a:lnTo>
                <a:close/>
              </a:path>
            </a:pathLst>
          </a:custGeom>
          <a:solidFill>
            <a:srgbClr val="A31522"/>
          </a:solidFill>
        </p:spPr>
        <p:txBody>
          <a:bodyPr wrap="square" lIns="0" tIns="0" rIns="0" bIns="0" rtlCol="0"/>
          <a:lstStyle/>
          <a:p>
            <a:endParaRPr dirty="0"/>
          </a:p>
        </p:txBody>
      </p:sp>
      <p:sp>
        <p:nvSpPr>
          <p:cNvPr id="502" name="bg object 502"/>
          <p:cNvSpPr/>
          <p:nvPr/>
        </p:nvSpPr>
        <p:spPr>
          <a:xfrm>
            <a:off x="8778333" y="7076836"/>
            <a:ext cx="5715" cy="5080"/>
          </a:xfrm>
          <a:custGeom>
            <a:avLst/>
            <a:gdLst/>
            <a:ahLst/>
            <a:cxnLst/>
            <a:rect l="l" t="t" r="r" b="b"/>
            <a:pathLst>
              <a:path w="5715" h="5079">
                <a:moveTo>
                  <a:pt x="4301" y="4051"/>
                </a:moveTo>
                <a:lnTo>
                  <a:pt x="4737" y="4406"/>
                </a:lnTo>
                <a:lnTo>
                  <a:pt x="5346" y="4495"/>
                </a:lnTo>
                <a:lnTo>
                  <a:pt x="5245" y="4203"/>
                </a:lnTo>
                <a:lnTo>
                  <a:pt x="4533" y="4114"/>
                </a:lnTo>
                <a:lnTo>
                  <a:pt x="4301" y="4051"/>
                </a:lnTo>
                <a:close/>
              </a:path>
              <a:path w="5715" h="5079">
                <a:moveTo>
                  <a:pt x="4528" y="4236"/>
                </a:moveTo>
                <a:lnTo>
                  <a:pt x="4799" y="4493"/>
                </a:lnTo>
                <a:lnTo>
                  <a:pt x="4528" y="4236"/>
                </a:lnTo>
                <a:close/>
              </a:path>
              <a:path w="5715" h="5079">
                <a:moveTo>
                  <a:pt x="5456" y="0"/>
                </a:moveTo>
                <a:lnTo>
                  <a:pt x="0" y="3124"/>
                </a:lnTo>
                <a:lnTo>
                  <a:pt x="12" y="4493"/>
                </a:lnTo>
                <a:lnTo>
                  <a:pt x="4774" y="4493"/>
                </a:lnTo>
                <a:lnTo>
                  <a:pt x="4485" y="4203"/>
                </a:lnTo>
                <a:lnTo>
                  <a:pt x="4254" y="4013"/>
                </a:lnTo>
                <a:lnTo>
                  <a:pt x="3949" y="3911"/>
                </a:lnTo>
                <a:lnTo>
                  <a:pt x="3695" y="3746"/>
                </a:lnTo>
                <a:lnTo>
                  <a:pt x="2108" y="2273"/>
                </a:lnTo>
                <a:lnTo>
                  <a:pt x="5456" y="1296"/>
                </a:lnTo>
                <a:lnTo>
                  <a:pt x="5456" y="0"/>
                </a:lnTo>
                <a:close/>
              </a:path>
              <a:path w="5715" h="5079">
                <a:moveTo>
                  <a:pt x="4285" y="4038"/>
                </a:moveTo>
                <a:close/>
              </a:path>
            </a:pathLst>
          </a:custGeom>
          <a:solidFill>
            <a:srgbClr val="9F1421"/>
          </a:solidFill>
        </p:spPr>
        <p:txBody>
          <a:bodyPr wrap="square" lIns="0" tIns="0" rIns="0" bIns="0" rtlCol="0"/>
          <a:lstStyle/>
          <a:p>
            <a:endParaRPr dirty="0"/>
          </a:p>
        </p:txBody>
      </p:sp>
      <p:sp>
        <p:nvSpPr>
          <p:cNvPr id="503" name="bg object 503"/>
          <p:cNvSpPr/>
          <p:nvPr/>
        </p:nvSpPr>
        <p:spPr>
          <a:xfrm>
            <a:off x="8778333" y="7076836"/>
            <a:ext cx="5715" cy="5080"/>
          </a:xfrm>
          <a:custGeom>
            <a:avLst/>
            <a:gdLst/>
            <a:ahLst/>
            <a:cxnLst/>
            <a:rect l="l" t="t" r="r" b="b"/>
            <a:pathLst>
              <a:path w="5715" h="5079">
                <a:moveTo>
                  <a:pt x="4254" y="4033"/>
                </a:moveTo>
                <a:lnTo>
                  <a:pt x="4533" y="4224"/>
                </a:lnTo>
                <a:lnTo>
                  <a:pt x="4779" y="4493"/>
                </a:lnTo>
                <a:lnTo>
                  <a:pt x="5130" y="4503"/>
                </a:lnTo>
                <a:lnTo>
                  <a:pt x="5232" y="4351"/>
                </a:lnTo>
                <a:lnTo>
                  <a:pt x="5245" y="4198"/>
                </a:lnTo>
                <a:lnTo>
                  <a:pt x="4495" y="4109"/>
                </a:lnTo>
                <a:lnTo>
                  <a:pt x="4254" y="4033"/>
                </a:lnTo>
                <a:close/>
              </a:path>
              <a:path w="5715" h="5079">
                <a:moveTo>
                  <a:pt x="4254" y="4043"/>
                </a:moveTo>
                <a:lnTo>
                  <a:pt x="4779" y="4493"/>
                </a:lnTo>
                <a:lnTo>
                  <a:pt x="4494" y="4198"/>
                </a:lnTo>
                <a:lnTo>
                  <a:pt x="4254" y="4043"/>
                </a:lnTo>
                <a:close/>
              </a:path>
              <a:path w="5715" h="5079">
                <a:moveTo>
                  <a:pt x="5456" y="0"/>
                </a:moveTo>
                <a:lnTo>
                  <a:pt x="0" y="3119"/>
                </a:lnTo>
                <a:lnTo>
                  <a:pt x="10" y="4493"/>
                </a:lnTo>
                <a:lnTo>
                  <a:pt x="4774" y="4493"/>
                </a:lnTo>
                <a:lnTo>
                  <a:pt x="4238" y="4033"/>
                </a:lnTo>
                <a:lnTo>
                  <a:pt x="3898" y="3893"/>
                </a:lnTo>
                <a:lnTo>
                  <a:pt x="3365" y="3576"/>
                </a:lnTo>
                <a:lnTo>
                  <a:pt x="2057" y="1988"/>
                </a:lnTo>
                <a:lnTo>
                  <a:pt x="5370" y="1061"/>
                </a:lnTo>
                <a:lnTo>
                  <a:pt x="5456" y="0"/>
                </a:lnTo>
                <a:close/>
              </a:path>
            </a:pathLst>
          </a:custGeom>
          <a:solidFill>
            <a:srgbClr val="9B1320"/>
          </a:solidFill>
        </p:spPr>
        <p:txBody>
          <a:bodyPr wrap="square" lIns="0" tIns="0" rIns="0" bIns="0" rtlCol="0"/>
          <a:lstStyle/>
          <a:p>
            <a:endParaRPr dirty="0"/>
          </a:p>
        </p:txBody>
      </p:sp>
      <p:sp>
        <p:nvSpPr>
          <p:cNvPr id="504" name="bg object 504"/>
          <p:cNvSpPr/>
          <p:nvPr/>
        </p:nvSpPr>
        <p:spPr>
          <a:xfrm>
            <a:off x="8778329" y="7076846"/>
            <a:ext cx="5715" cy="5080"/>
          </a:xfrm>
          <a:custGeom>
            <a:avLst/>
            <a:gdLst/>
            <a:ahLst/>
            <a:cxnLst/>
            <a:rect l="l" t="t" r="r" b="b"/>
            <a:pathLst>
              <a:path w="5715" h="5079">
                <a:moveTo>
                  <a:pt x="5181" y="5054"/>
                </a:moveTo>
                <a:close/>
              </a:path>
              <a:path w="5715" h="5079">
                <a:moveTo>
                  <a:pt x="5461" y="0"/>
                </a:moveTo>
                <a:lnTo>
                  <a:pt x="0" y="3124"/>
                </a:lnTo>
                <a:lnTo>
                  <a:pt x="12" y="4495"/>
                </a:lnTo>
                <a:lnTo>
                  <a:pt x="4914" y="4495"/>
                </a:lnTo>
                <a:lnTo>
                  <a:pt x="5016" y="4343"/>
                </a:lnTo>
                <a:lnTo>
                  <a:pt x="5308" y="4254"/>
                </a:lnTo>
                <a:lnTo>
                  <a:pt x="4533" y="4114"/>
                </a:lnTo>
                <a:lnTo>
                  <a:pt x="4241" y="4038"/>
                </a:lnTo>
                <a:lnTo>
                  <a:pt x="3848" y="3886"/>
                </a:lnTo>
                <a:lnTo>
                  <a:pt x="2743" y="3263"/>
                </a:lnTo>
                <a:lnTo>
                  <a:pt x="2463" y="1498"/>
                </a:lnTo>
                <a:lnTo>
                  <a:pt x="5410" y="787"/>
                </a:lnTo>
                <a:lnTo>
                  <a:pt x="5461" y="0"/>
                </a:lnTo>
                <a:close/>
              </a:path>
            </a:pathLst>
          </a:custGeom>
          <a:solidFill>
            <a:srgbClr val="95131F"/>
          </a:solidFill>
        </p:spPr>
        <p:txBody>
          <a:bodyPr wrap="square" lIns="0" tIns="0" rIns="0" bIns="0" rtlCol="0"/>
          <a:lstStyle/>
          <a:p>
            <a:endParaRPr dirty="0"/>
          </a:p>
        </p:txBody>
      </p:sp>
      <p:sp>
        <p:nvSpPr>
          <p:cNvPr id="505" name="bg object 505"/>
          <p:cNvSpPr/>
          <p:nvPr/>
        </p:nvSpPr>
        <p:spPr>
          <a:xfrm>
            <a:off x="8778333" y="7076836"/>
            <a:ext cx="5715" cy="5080"/>
          </a:xfrm>
          <a:custGeom>
            <a:avLst/>
            <a:gdLst/>
            <a:ahLst/>
            <a:cxnLst/>
            <a:rect l="l" t="t" r="r" b="b"/>
            <a:pathLst>
              <a:path w="5715" h="5079">
                <a:moveTo>
                  <a:pt x="5456" y="0"/>
                </a:moveTo>
                <a:lnTo>
                  <a:pt x="0" y="3120"/>
                </a:lnTo>
                <a:lnTo>
                  <a:pt x="12" y="4491"/>
                </a:lnTo>
                <a:lnTo>
                  <a:pt x="4698" y="4491"/>
                </a:lnTo>
                <a:lnTo>
                  <a:pt x="4876" y="4263"/>
                </a:lnTo>
                <a:lnTo>
                  <a:pt x="5308" y="4237"/>
                </a:lnTo>
                <a:lnTo>
                  <a:pt x="4394" y="4085"/>
                </a:lnTo>
                <a:lnTo>
                  <a:pt x="4013" y="3933"/>
                </a:lnTo>
                <a:lnTo>
                  <a:pt x="3746" y="3882"/>
                </a:lnTo>
                <a:lnTo>
                  <a:pt x="2705" y="3158"/>
                </a:lnTo>
                <a:lnTo>
                  <a:pt x="2044" y="1316"/>
                </a:lnTo>
                <a:lnTo>
                  <a:pt x="5456" y="518"/>
                </a:lnTo>
                <a:lnTo>
                  <a:pt x="5456" y="0"/>
                </a:lnTo>
                <a:close/>
              </a:path>
            </a:pathLst>
          </a:custGeom>
          <a:solidFill>
            <a:srgbClr val="92131F"/>
          </a:solidFill>
        </p:spPr>
        <p:txBody>
          <a:bodyPr wrap="square" lIns="0" tIns="0" rIns="0" bIns="0" rtlCol="0"/>
          <a:lstStyle/>
          <a:p>
            <a:endParaRPr dirty="0"/>
          </a:p>
        </p:txBody>
      </p:sp>
      <p:sp>
        <p:nvSpPr>
          <p:cNvPr id="506" name="bg object 506"/>
          <p:cNvSpPr/>
          <p:nvPr/>
        </p:nvSpPr>
        <p:spPr>
          <a:xfrm>
            <a:off x="8778345" y="7076839"/>
            <a:ext cx="5715" cy="5080"/>
          </a:xfrm>
          <a:custGeom>
            <a:avLst/>
            <a:gdLst/>
            <a:ahLst/>
            <a:cxnLst/>
            <a:rect l="l" t="t" r="r" b="b"/>
            <a:pathLst>
              <a:path w="5715" h="5079">
                <a:moveTo>
                  <a:pt x="5444" y="0"/>
                </a:moveTo>
                <a:lnTo>
                  <a:pt x="5155" y="0"/>
                </a:lnTo>
                <a:lnTo>
                  <a:pt x="4128" y="63"/>
                </a:lnTo>
                <a:lnTo>
                  <a:pt x="0" y="4490"/>
                </a:lnTo>
                <a:lnTo>
                  <a:pt x="4449" y="4490"/>
                </a:lnTo>
                <a:lnTo>
                  <a:pt x="4547" y="4343"/>
                </a:lnTo>
                <a:lnTo>
                  <a:pt x="4814" y="4241"/>
                </a:lnTo>
                <a:lnTo>
                  <a:pt x="5284" y="4229"/>
                </a:lnTo>
                <a:lnTo>
                  <a:pt x="4522" y="4114"/>
                </a:lnTo>
                <a:lnTo>
                  <a:pt x="3569" y="3809"/>
                </a:lnTo>
                <a:lnTo>
                  <a:pt x="2414" y="3073"/>
                </a:lnTo>
                <a:lnTo>
                  <a:pt x="1944" y="914"/>
                </a:lnTo>
                <a:lnTo>
                  <a:pt x="5444" y="280"/>
                </a:lnTo>
                <a:lnTo>
                  <a:pt x="5444" y="0"/>
                </a:lnTo>
                <a:close/>
              </a:path>
            </a:pathLst>
          </a:custGeom>
          <a:solidFill>
            <a:srgbClr val="8D131E"/>
          </a:solidFill>
        </p:spPr>
        <p:txBody>
          <a:bodyPr wrap="square" lIns="0" tIns="0" rIns="0" bIns="0" rtlCol="0"/>
          <a:lstStyle/>
          <a:p>
            <a:endParaRPr dirty="0"/>
          </a:p>
        </p:txBody>
      </p:sp>
      <p:sp>
        <p:nvSpPr>
          <p:cNvPr id="507" name="bg object 507"/>
          <p:cNvSpPr/>
          <p:nvPr/>
        </p:nvSpPr>
        <p:spPr>
          <a:xfrm>
            <a:off x="8778344" y="7076836"/>
            <a:ext cx="5715" cy="5080"/>
          </a:xfrm>
          <a:custGeom>
            <a:avLst/>
            <a:gdLst/>
            <a:ahLst/>
            <a:cxnLst/>
            <a:rect l="l" t="t" r="r" b="b"/>
            <a:pathLst>
              <a:path w="5715" h="5079">
                <a:moveTo>
                  <a:pt x="1795" y="730"/>
                </a:moveTo>
                <a:lnTo>
                  <a:pt x="0" y="4493"/>
                </a:lnTo>
                <a:lnTo>
                  <a:pt x="4212" y="4493"/>
                </a:lnTo>
                <a:lnTo>
                  <a:pt x="4408" y="4211"/>
                </a:lnTo>
                <a:lnTo>
                  <a:pt x="5185" y="4211"/>
                </a:lnTo>
                <a:lnTo>
                  <a:pt x="4485" y="4109"/>
                </a:lnTo>
                <a:lnTo>
                  <a:pt x="3367" y="3766"/>
                </a:lnTo>
                <a:lnTo>
                  <a:pt x="2148" y="2763"/>
                </a:lnTo>
                <a:lnTo>
                  <a:pt x="1795" y="730"/>
                </a:lnTo>
                <a:close/>
              </a:path>
              <a:path w="5715" h="5079">
                <a:moveTo>
                  <a:pt x="5185" y="4211"/>
                </a:moveTo>
                <a:lnTo>
                  <a:pt x="4408" y="4211"/>
                </a:lnTo>
                <a:lnTo>
                  <a:pt x="5272" y="4224"/>
                </a:lnTo>
                <a:close/>
              </a:path>
              <a:path w="5715" h="5079">
                <a:moveTo>
                  <a:pt x="2291" y="499"/>
                </a:moveTo>
                <a:lnTo>
                  <a:pt x="2161" y="516"/>
                </a:lnTo>
                <a:lnTo>
                  <a:pt x="1788" y="689"/>
                </a:lnTo>
                <a:lnTo>
                  <a:pt x="2291" y="499"/>
                </a:lnTo>
                <a:close/>
              </a:path>
              <a:path w="5715" h="5079">
                <a:moveTo>
                  <a:pt x="5445" y="0"/>
                </a:moveTo>
                <a:lnTo>
                  <a:pt x="4129" y="71"/>
                </a:lnTo>
                <a:lnTo>
                  <a:pt x="3380" y="185"/>
                </a:lnTo>
                <a:lnTo>
                  <a:pt x="2684" y="351"/>
                </a:lnTo>
                <a:lnTo>
                  <a:pt x="2291" y="499"/>
                </a:lnTo>
                <a:lnTo>
                  <a:pt x="5445" y="97"/>
                </a:lnTo>
                <a:close/>
              </a:path>
            </a:pathLst>
          </a:custGeom>
          <a:solidFill>
            <a:srgbClr val="87121D"/>
          </a:solidFill>
        </p:spPr>
        <p:txBody>
          <a:bodyPr wrap="square" lIns="0" tIns="0" rIns="0" bIns="0" rtlCol="0"/>
          <a:lstStyle/>
          <a:p>
            <a:endParaRPr dirty="0"/>
          </a:p>
        </p:txBody>
      </p:sp>
      <p:sp>
        <p:nvSpPr>
          <p:cNvPr id="508" name="bg object 508"/>
          <p:cNvSpPr/>
          <p:nvPr/>
        </p:nvSpPr>
        <p:spPr>
          <a:xfrm>
            <a:off x="8778333" y="7076840"/>
            <a:ext cx="5715" cy="5080"/>
          </a:xfrm>
          <a:custGeom>
            <a:avLst/>
            <a:gdLst/>
            <a:ahLst/>
            <a:cxnLst/>
            <a:rect l="l" t="t" r="r" b="b"/>
            <a:pathLst>
              <a:path w="5715" h="5079">
                <a:moveTo>
                  <a:pt x="1611" y="829"/>
                </a:moveTo>
                <a:lnTo>
                  <a:pt x="0" y="3124"/>
                </a:lnTo>
                <a:lnTo>
                  <a:pt x="11" y="4489"/>
                </a:lnTo>
                <a:lnTo>
                  <a:pt x="3927" y="4489"/>
                </a:lnTo>
                <a:lnTo>
                  <a:pt x="4076" y="4216"/>
                </a:lnTo>
                <a:lnTo>
                  <a:pt x="4698" y="4178"/>
                </a:lnTo>
                <a:lnTo>
                  <a:pt x="5002" y="4178"/>
                </a:lnTo>
                <a:lnTo>
                  <a:pt x="4533" y="4114"/>
                </a:lnTo>
                <a:lnTo>
                  <a:pt x="3098" y="3708"/>
                </a:lnTo>
                <a:lnTo>
                  <a:pt x="2044" y="2616"/>
                </a:lnTo>
                <a:lnTo>
                  <a:pt x="1611" y="829"/>
                </a:lnTo>
                <a:close/>
              </a:path>
              <a:path w="5715" h="5079">
                <a:moveTo>
                  <a:pt x="5002" y="4178"/>
                </a:moveTo>
                <a:lnTo>
                  <a:pt x="4698" y="4178"/>
                </a:lnTo>
                <a:lnTo>
                  <a:pt x="5283" y="4216"/>
                </a:lnTo>
                <a:lnTo>
                  <a:pt x="5002" y="4178"/>
                </a:lnTo>
                <a:close/>
              </a:path>
              <a:path w="5715" h="5079">
                <a:moveTo>
                  <a:pt x="4611" y="32"/>
                </a:moveTo>
                <a:lnTo>
                  <a:pt x="3830" y="63"/>
                </a:lnTo>
                <a:lnTo>
                  <a:pt x="2331" y="438"/>
                </a:lnTo>
                <a:lnTo>
                  <a:pt x="1599" y="779"/>
                </a:lnTo>
                <a:lnTo>
                  <a:pt x="2158" y="546"/>
                </a:lnTo>
                <a:lnTo>
                  <a:pt x="2730" y="342"/>
                </a:lnTo>
                <a:lnTo>
                  <a:pt x="3390" y="177"/>
                </a:lnTo>
                <a:lnTo>
                  <a:pt x="4168" y="61"/>
                </a:lnTo>
                <a:lnTo>
                  <a:pt x="4611" y="32"/>
                </a:lnTo>
                <a:close/>
              </a:path>
              <a:path w="5715" h="5079">
                <a:moveTo>
                  <a:pt x="5456" y="0"/>
                </a:moveTo>
                <a:lnTo>
                  <a:pt x="5095" y="0"/>
                </a:lnTo>
                <a:lnTo>
                  <a:pt x="4611" y="32"/>
                </a:lnTo>
                <a:lnTo>
                  <a:pt x="5456" y="0"/>
                </a:lnTo>
                <a:close/>
              </a:path>
            </a:pathLst>
          </a:custGeom>
          <a:solidFill>
            <a:srgbClr val="84111C"/>
          </a:solidFill>
        </p:spPr>
        <p:txBody>
          <a:bodyPr wrap="square" lIns="0" tIns="0" rIns="0" bIns="0" rtlCol="0"/>
          <a:lstStyle/>
          <a:p>
            <a:endParaRPr dirty="0"/>
          </a:p>
        </p:txBody>
      </p:sp>
      <p:sp>
        <p:nvSpPr>
          <p:cNvPr id="509" name="bg object 509"/>
          <p:cNvSpPr/>
          <p:nvPr/>
        </p:nvSpPr>
        <p:spPr>
          <a:xfrm>
            <a:off x="8778344" y="7077062"/>
            <a:ext cx="5715" cy="4445"/>
          </a:xfrm>
          <a:custGeom>
            <a:avLst/>
            <a:gdLst/>
            <a:ahLst/>
            <a:cxnLst/>
            <a:rect l="l" t="t" r="r" b="b"/>
            <a:pathLst>
              <a:path w="5715" h="4445">
                <a:moveTo>
                  <a:pt x="1214" y="871"/>
                </a:moveTo>
                <a:lnTo>
                  <a:pt x="0" y="4267"/>
                </a:lnTo>
                <a:lnTo>
                  <a:pt x="3586" y="4267"/>
                </a:lnTo>
                <a:lnTo>
                  <a:pt x="3785" y="3930"/>
                </a:lnTo>
                <a:lnTo>
                  <a:pt x="4329" y="3834"/>
                </a:lnTo>
                <a:lnTo>
                  <a:pt x="4187" y="3791"/>
                </a:lnTo>
                <a:lnTo>
                  <a:pt x="3849" y="3791"/>
                </a:lnTo>
                <a:lnTo>
                  <a:pt x="3087" y="3537"/>
                </a:lnTo>
                <a:lnTo>
                  <a:pt x="1880" y="2698"/>
                </a:lnTo>
                <a:lnTo>
                  <a:pt x="1214" y="871"/>
                </a:lnTo>
                <a:close/>
              </a:path>
              <a:path w="5715" h="4445">
                <a:moveTo>
                  <a:pt x="4621" y="3904"/>
                </a:moveTo>
                <a:lnTo>
                  <a:pt x="4801" y="3956"/>
                </a:lnTo>
                <a:lnTo>
                  <a:pt x="5259" y="3981"/>
                </a:lnTo>
                <a:lnTo>
                  <a:pt x="4621" y="3904"/>
                </a:lnTo>
                <a:close/>
              </a:path>
              <a:path w="5715" h="4445">
                <a:moveTo>
                  <a:pt x="4357" y="3829"/>
                </a:moveTo>
                <a:lnTo>
                  <a:pt x="4621" y="3904"/>
                </a:lnTo>
                <a:lnTo>
                  <a:pt x="4357" y="3829"/>
                </a:lnTo>
                <a:close/>
              </a:path>
              <a:path w="5715" h="4445">
                <a:moveTo>
                  <a:pt x="4103" y="3765"/>
                </a:moveTo>
                <a:lnTo>
                  <a:pt x="3849" y="3791"/>
                </a:lnTo>
                <a:lnTo>
                  <a:pt x="4187" y="3791"/>
                </a:lnTo>
                <a:close/>
              </a:path>
              <a:path w="5715" h="4445">
                <a:moveTo>
                  <a:pt x="3205" y="0"/>
                </a:moveTo>
                <a:lnTo>
                  <a:pt x="2321" y="216"/>
                </a:lnTo>
                <a:lnTo>
                  <a:pt x="1577" y="565"/>
                </a:lnTo>
                <a:lnTo>
                  <a:pt x="1214" y="871"/>
                </a:lnTo>
                <a:lnTo>
                  <a:pt x="1677" y="558"/>
                </a:lnTo>
                <a:lnTo>
                  <a:pt x="2160" y="324"/>
                </a:lnTo>
                <a:lnTo>
                  <a:pt x="2731" y="120"/>
                </a:lnTo>
                <a:lnTo>
                  <a:pt x="3205" y="0"/>
                </a:lnTo>
                <a:close/>
              </a:path>
            </a:pathLst>
          </a:custGeom>
          <a:solidFill>
            <a:srgbClr val="7E111B"/>
          </a:solidFill>
        </p:spPr>
        <p:txBody>
          <a:bodyPr wrap="square" lIns="0" tIns="0" rIns="0" bIns="0" rtlCol="0"/>
          <a:lstStyle/>
          <a:p>
            <a:endParaRPr dirty="0"/>
          </a:p>
        </p:txBody>
      </p:sp>
      <p:sp>
        <p:nvSpPr>
          <p:cNvPr id="510" name="bg object 510"/>
          <p:cNvSpPr/>
          <p:nvPr/>
        </p:nvSpPr>
        <p:spPr>
          <a:xfrm>
            <a:off x="8778329" y="7077215"/>
            <a:ext cx="5715" cy="4445"/>
          </a:xfrm>
          <a:custGeom>
            <a:avLst/>
            <a:gdLst/>
            <a:ahLst/>
            <a:cxnLst/>
            <a:rect l="l" t="t" r="r" b="b"/>
            <a:pathLst>
              <a:path w="5715" h="4445">
                <a:moveTo>
                  <a:pt x="2019" y="241"/>
                </a:moveTo>
                <a:lnTo>
                  <a:pt x="1587" y="419"/>
                </a:lnTo>
                <a:lnTo>
                  <a:pt x="1257" y="698"/>
                </a:lnTo>
                <a:lnTo>
                  <a:pt x="1676" y="419"/>
                </a:lnTo>
                <a:lnTo>
                  <a:pt x="2019" y="241"/>
                </a:lnTo>
                <a:close/>
              </a:path>
              <a:path w="5715" h="4445">
                <a:moveTo>
                  <a:pt x="2641" y="0"/>
                </a:moveTo>
                <a:lnTo>
                  <a:pt x="2159" y="177"/>
                </a:lnTo>
                <a:lnTo>
                  <a:pt x="2019" y="241"/>
                </a:lnTo>
                <a:lnTo>
                  <a:pt x="2641" y="0"/>
                </a:lnTo>
                <a:close/>
              </a:path>
              <a:path w="5715" h="4445">
                <a:moveTo>
                  <a:pt x="3251" y="3721"/>
                </a:moveTo>
                <a:lnTo>
                  <a:pt x="2082" y="2895"/>
                </a:lnTo>
                <a:lnTo>
                  <a:pt x="1079" y="838"/>
                </a:lnTo>
                <a:lnTo>
                  <a:pt x="914" y="990"/>
                </a:lnTo>
                <a:lnTo>
                  <a:pt x="635" y="1295"/>
                </a:lnTo>
                <a:lnTo>
                  <a:pt x="330" y="1765"/>
                </a:lnTo>
                <a:lnTo>
                  <a:pt x="177" y="2120"/>
                </a:lnTo>
                <a:lnTo>
                  <a:pt x="0" y="2755"/>
                </a:lnTo>
                <a:lnTo>
                  <a:pt x="12" y="4127"/>
                </a:lnTo>
                <a:lnTo>
                  <a:pt x="3162" y="4127"/>
                </a:lnTo>
                <a:lnTo>
                  <a:pt x="3251" y="3721"/>
                </a:lnTo>
                <a:close/>
              </a:path>
              <a:path w="5715" h="4445">
                <a:moveTo>
                  <a:pt x="5181" y="3822"/>
                </a:moveTo>
                <a:lnTo>
                  <a:pt x="4533" y="3733"/>
                </a:lnTo>
                <a:lnTo>
                  <a:pt x="5181" y="3822"/>
                </a:lnTo>
                <a:close/>
              </a:path>
            </a:pathLst>
          </a:custGeom>
          <a:solidFill>
            <a:srgbClr val="79101A"/>
          </a:solidFill>
        </p:spPr>
        <p:txBody>
          <a:bodyPr wrap="square" lIns="0" tIns="0" rIns="0" bIns="0" rtlCol="0"/>
          <a:lstStyle/>
          <a:p>
            <a:endParaRPr dirty="0"/>
          </a:p>
        </p:txBody>
      </p:sp>
      <p:sp>
        <p:nvSpPr>
          <p:cNvPr id="511" name="bg object 511"/>
          <p:cNvSpPr/>
          <p:nvPr/>
        </p:nvSpPr>
        <p:spPr>
          <a:xfrm>
            <a:off x="9221724" y="7080263"/>
            <a:ext cx="635" cy="14604"/>
          </a:xfrm>
          <a:custGeom>
            <a:avLst/>
            <a:gdLst/>
            <a:ahLst/>
            <a:cxnLst/>
            <a:rect l="l" t="t" r="r" b="b"/>
            <a:pathLst>
              <a:path w="634" h="14604">
                <a:moveTo>
                  <a:pt x="76" y="0"/>
                </a:moveTo>
                <a:lnTo>
                  <a:pt x="46" y="14196"/>
                </a:lnTo>
                <a:lnTo>
                  <a:pt x="76" y="0"/>
                </a:lnTo>
                <a:close/>
              </a:path>
            </a:pathLst>
          </a:custGeom>
          <a:solidFill>
            <a:srgbClr val="F0606D"/>
          </a:solidFill>
        </p:spPr>
        <p:txBody>
          <a:bodyPr wrap="square" lIns="0" tIns="0" rIns="0" bIns="0" rtlCol="0"/>
          <a:lstStyle/>
          <a:p>
            <a:endParaRPr dirty="0"/>
          </a:p>
        </p:txBody>
      </p:sp>
      <p:sp>
        <p:nvSpPr>
          <p:cNvPr id="512" name="bg object 512"/>
          <p:cNvSpPr/>
          <p:nvPr/>
        </p:nvSpPr>
        <p:spPr>
          <a:xfrm>
            <a:off x="9221774" y="7080273"/>
            <a:ext cx="635" cy="14604"/>
          </a:xfrm>
          <a:custGeom>
            <a:avLst/>
            <a:gdLst/>
            <a:ahLst/>
            <a:cxnLst/>
            <a:rect l="l" t="t" r="r" b="b"/>
            <a:pathLst>
              <a:path w="634" h="14604">
                <a:moveTo>
                  <a:pt x="0" y="14185"/>
                </a:moveTo>
                <a:lnTo>
                  <a:pt x="76" y="0"/>
                </a:lnTo>
                <a:lnTo>
                  <a:pt x="114" y="14185"/>
                </a:lnTo>
                <a:close/>
              </a:path>
            </a:pathLst>
          </a:custGeom>
          <a:solidFill>
            <a:srgbClr val="EF5B69"/>
          </a:solidFill>
        </p:spPr>
        <p:txBody>
          <a:bodyPr wrap="square" lIns="0" tIns="0" rIns="0" bIns="0" rtlCol="0"/>
          <a:lstStyle/>
          <a:p>
            <a:endParaRPr dirty="0"/>
          </a:p>
        </p:txBody>
      </p:sp>
      <p:sp>
        <p:nvSpPr>
          <p:cNvPr id="513" name="bg object 513"/>
          <p:cNvSpPr/>
          <p:nvPr/>
        </p:nvSpPr>
        <p:spPr>
          <a:xfrm>
            <a:off x="9221887" y="7080295"/>
            <a:ext cx="635" cy="14604"/>
          </a:xfrm>
          <a:custGeom>
            <a:avLst/>
            <a:gdLst/>
            <a:ahLst/>
            <a:cxnLst/>
            <a:rect l="l" t="t" r="r" b="b"/>
            <a:pathLst>
              <a:path w="634" h="14604">
                <a:moveTo>
                  <a:pt x="0" y="14163"/>
                </a:moveTo>
                <a:lnTo>
                  <a:pt x="76" y="0"/>
                </a:lnTo>
                <a:lnTo>
                  <a:pt x="114" y="14163"/>
                </a:lnTo>
                <a:close/>
              </a:path>
            </a:pathLst>
          </a:custGeom>
          <a:solidFill>
            <a:srgbClr val="EF5462"/>
          </a:solidFill>
        </p:spPr>
        <p:txBody>
          <a:bodyPr wrap="square" lIns="0" tIns="0" rIns="0" bIns="0" rtlCol="0"/>
          <a:lstStyle/>
          <a:p>
            <a:endParaRPr dirty="0"/>
          </a:p>
        </p:txBody>
      </p:sp>
      <p:sp>
        <p:nvSpPr>
          <p:cNvPr id="514" name="bg object 514"/>
          <p:cNvSpPr/>
          <p:nvPr/>
        </p:nvSpPr>
        <p:spPr>
          <a:xfrm>
            <a:off x="9221996" y="7080317"/>
            <a:ext cx="635" cy="14604"/>
          </a:xfrm>
          <a:custGeom>
            <a:avLst/>
            <a:gdLst/>
            <a:ahLst/>
            <a:cxnLst/>
            <a:rect l="l" t="t" r="r" b="b"/>
            <a:pathLst>
              <a:path w="634" h="14604">
                <a:moveTo>
                  <a:pt x="0" y="14141"/>
                </a:moveTo>
                <a:lnTo>
                  <a:pt x="76" y="0"/>
                </a:lnTo>
                <a:lnTo>
                  <a:pt x="114" y="14141"/>
                </a:lnTo>
                <a:close/>
              </a:path>
            </a:pathLst>
          </a:custGeom>
          <a:solidFill>
            <a:srgbClr val="EE4E5D"/>
          </a:solidFill>
        </p:spPr>
        <p:txBody>
          <a:bodyPr wrap="square" lIns="0" tIns="0" rIns="0" bIns="0" rtlCol="0"/>
          <a:lstStyle/>
          <a:p>
            <a:endParaRPr dirty="0"/>
          </a:p>
        </p:txBody>
      </p:sp>
      <p:sp>
        <p:nvSpPr>
          <p:cNvPr id="515" name="bg object 515"/>
          <p:cNvSpPr/>
          <p:nvPr/>
        </p:nvSpPr>
        <p:spPr>
          <a:xfrm>
            <a:off x="9222106" y="7080338"/>
            <a:ext cx="635" cy="14604"/>
          </a:xfrm>
          <a:custGeom>
            <a:avLst/>
            <a:gdLst/>
            <a:ahLst/>
            <a:cxnLst/>
            <a:rect l="l" t="t" r="r" b="b"/>
            <a:pathLst>
              <a:path w="634" h="14604">
                <a:moveTo>
                  <a:pt x="0" y="14120"/>
                </a:moveTo>
                <a:lnTo>
                  <a:pt x="76" y="0"/>
                </a:lnTo>
                <a:lnTo>
                  <a:pt x="101" y="14120"/>
                </a:lnTo>
                <a:close/>
              </a:path>
            </a:pathLst>
          </a:custGeom>
          <a:solidFill>
            <a:srgbClr val="ED4554"/>
          </a:solidFill>
        </p:spPr>
        <p:txBody>
          <a:bodyPr wrap="square" lIns="0" tIns="0" rIns="0" bIns="0" rtlCol="0"/>
          <a:lstStyle/>
          <a:p>
            <a:endParaRPr dirty="0"/>
          </a:p>
        </p:txBody>
      </p:sp>
      <p:sp>
        <p:nvSpPr>
          <p:cNvPr id="516" name="bg object 516"/>
          <p:cNvSpPr/>
          <p:nvPr/>
        </p:nvSpPr>
        <p:spPr>
          <a:xfrm>
            <a:off x="9222214" y="7080362"/>
            <a:ext cx="635" cy="14604"/>
          </a:xfrm>
          <a:custGeom>
            <a:avLst/>
            <a:gdLst/>
            <a:ahLst/>
            <a:cxnLst/>
            <a:rect l="l" t="t" r="r" b="b"/>
            <a:pathLst>
              <a:path w="634" h="14604">
                <a:moveTo>
                  <a:pt x="0" y="14097"/>
                </a:moveTo>
                <a:lnTo>
                  <a:pt x="76" y="0"/>
                </a:lnTo>
                <a:lnTo>
                  <a:pt x="101" y="14097"/>
                </a:lnTo>
                <a:close/>
              </a:path>
            </a:pathLst>
          </a:custGeom>
          <a:solidFill>
            <a:srgbClr val="EC394A"/>
          </a:solidFill>
        </p:spPr>
        <p:txBody>
          <a:bodyPr wrap="square" lIns="0" tIns="0" rIns="0" bIns="0" rtlCol="0"/>
          <a:lstStyle/>
          <a:p>
            <a:endParaRPr dirty="0"/>
          </a:p>
        </p:txBody>
      </p:sp>
      <p:sp>
        <p:nvSpPr>
          <p:cNvPr id="517" name="bg object 517"/>
          <p:cNvSpPr/>
          <p:nvPr/>
        </p:nvSpPr>
        <p:spPr>
          <a:xfrm>
            <a:off x="9222320" y="7080381"/>
            <a:ext cx="635" cy="14604"/>
          </a:xfrm>
          <a:custGeom>
            <a:avLst/>
            <a:gdLst/>
            <a:ahLst/>
            <a:cxnLst/>
            <a:rect l="l" t="t" r="r" b="b"/>
            <a:pathLst>
              <a:path w="634" h="14604">
                <a:moveTo>
                  <a:pt x="76" y="0"/>
                </a:moveTo>
                <a:lnTo>
                  <a:pt x="0" y="14077"/>
                </a:lnTo>
                <a:lnTo>
                  <a:pt x="203" y="25"/>
                </a:lnTo>
                <a:lnTo>
                  <a:pt x="76" y="0"/>
                </a:lnTo>
                <a:close/>
              </a:path>
            </a:pathLst>
          </a:custGeom>
          <a:solidFill>
            <a:srgbClr val="EB1F31"/>
          </a:solidFill>
        </p:spPr>
        <p:txBody>
          <a:bodyPr wrap="square" lIns="0" tIns="0" rIns="0" bIns="0" rtlCol="0"/>
          <a:lstStyle/>
          <a:p>
            <a:endParaRPr dirty="0"/>
          </a:p>
        </p:txBody>
      </p:sp>
      <p:sp>
        <p:nvSpPr>
          <p:cNvPr id="518" name="bg object 518"/>
          <p:cNvSpPr/>
          <p:nvPr/>
        </p:nvSpPr>
        <p:spPr>
          <a:xfrm>
            <a:off x="9222454" y="7080405"/>
            <a:ext cx="635" cy="14604"/>
          </a:xfrm>
          <a:custGeom>
            <a:avLst/>
            <a:gdLst/>
            <a:ahLst/>
            <a:cxnLst/>
            <a:rect l="l" t="t" r="r" b="b"/>
            <a:pathLst>
              <a:path w="634" h="14604">
                <a:moveTo>
                  <a:pt x="0" y="14053"/>
                </a:moveTo>
                <a:lnTo>
                  <a:pt x="63" y="0"/>
                </a:lnTo>
                <a:lnTo>
                  <a:pt x="253" y="37"/>
                </a:lnTo>
                <a:lnTo>
                  <a:pt x="190" y="14053"/>
                </a:lnTo>
                <a:lnTo>
                  <a:pt x="0" y="14053"/>
                </a:lnTo>
                <a:close/>
              </a:path>
            </a:pathLst>
          </a:custGeom>
          <a:solidFill>
            <a:srgbClr val="E61E30"/>
          </a:solidFill>
        </p:spPr>
        <p:txBody>
          <a:bodyPr wrap="square" lIns="0" tIns="0" rIns="0" bIns="0" rtlCol="0"/>
          <a:lstStyle/>
          <a:p>
            <a:endParaRPr dirty="0"/>
          </a:p>
        </p:txBody>
      </p:sp>
      <p:sp>
        <p:nvSpPr>
          <p:cNvPr id="519" name="bg object 519"/>
          <p:cNvSpPr/>
          <p:nvPr/>
        </p:nvSpPr>
        <p:spPr>
          <a:xfrm>
            <a:off x="9222643" y="7080443"/>
            <a:ext cx="635" cy="14604"/>
          </a:xfrm>
          <a:custGeom>
            <a:avLst/>
            <a:gdLst/>
            <a:ahLst/>
            <a:cxnLst/>
            <a:rect l="l" t="t" r="r" b="b"/>
            <a:pathLst>
              <a:path w="634" h="14604">
                <a:moveTo>
                  <a:pt x="0" y="14016"/>
                </a:moveTo>
                <a:lnTo>
                  <a:pt x="63" y="0"/>
                </a:lnTo>
                <a:lnTo>
                  <a:pt x="253" y="37"/>
                </a:lnTo>
                <a:lnTo>
                  <a:pt x="190" y="14016"/>
                </a:lnTo>
                <a:lnTo>
                  <a:pt x="0" y="14016"/>
                </a:lnTo>
                <a:close/>
              </a:path>
            </a:pathLst>
          </a:custGeom>
          <a:solidFill>
            <a:srgbClr val="E11E2F"/>
          </a:solidFill>
        </p:spPr>
        <p:txBody>
          <a:bodyPr wrap="square" lIns="0" tIns="0" rIns="0" bIns="0" rtlCol="0"/>
          <a:lstStyle/>
          <a:p>
            <a:endParaRPr dirty="0"/>
          </a:p>
        </p:txBody>
      </p:sp>
      <p:sp>
        <p:nvSpPr>
          <p:cNvPr id="520" name="bg object 520"/>
          <p:cNvSpPr/>
          <p:nvPr/>
        </p:nvSpPr>
        <p:spPr>
          <a:xfrm>
            <a:off x="9222828" y="7080479"/>
            <a:ext cx="635" cy="14604"/>
          </a:xfrm>
          <a:custGeom>
            <a:avLst/>
            <a:gdLst/>
            <a:ahLst/>
            <a:cxnLst/>
            <a:rect l="l" t="t" r="r" b="b"/>
            <a:pathLst>
              <a:path w="634" h="14604">
                <a:moveTo>
                  <a:pt x="0" y="13979"/>
                </a:moveTo>
                <a:lnTo>
                  <a:pt x="63" y="0"/>
                </a:lnTo>
                <a:lnTo>
                  <a:pt x="241" y="35"/>
                </a:lnTo>
                <a:lnTo>
                  <a:pt x="177" y="13979"/>
                </a:lnTo>
                <a:lnTo>
                  <a:pt x="0" y="13979"/>
                </a:lnTo>
                <a:close/>
              </a:path>
            </a:pathLst>
          </a:custGeom>
          <a:solidFill>
            <a:srgbClr val="DD1D2E"/>
          </a:solidFill>
        </p:spPr>
        <p:txBody>
          <a:bodyPr wrap="square" lIns="0" tIns="0" rIns="0" bIns="0" rtlCol="0"/>
          <a:lstStyle/>
          <a:p>
            <a:endParaRPr dirty="0"/>
          </a:p>
        </p:txBody>
      </p:sp>
      <p:sp>
        <p:nvSpPr>
          <p:cNvPr id="521" name="bg object 521"/>
          <p:cNvSpPr/>
          <p:nvPr/>
        </p:nvSpPr>
        <p:spPr>
          <a:xfrm>
            <a:off x="9223007" y="7080515"/>
            <a:ext cx="635" cy="13970"/>
          </a:xfrm>
          <a:custGeom>
            <a:avLst/>
            <a:gdLst/>
            <a:ahLst/>
            <a:cxnLst/>
            <a:rect l="l" t="t" r="r" b="b"/>
            <a:pathLst>
              <a:path w="634" h="13970">
                <a:moveTo>
                  <a:pt x="0" y="13943"/>
                </a:moveTo>
                <a:lnTo>
                  <a:pt x="63" y="0"/>
                </a:lnTo>
                <a:lnTo>
                  <a:pt x="220" y="31"/>
                </a:lnTo>
                <a:lnTo>
                  <a:pt x="279" y="13943"/>
                </a:lnTo>
                <a:lnTo>
                  <a:pt x="0" y="13943"/>
                </a:lnTo>
                <a:close/>
              </a:path>
            </a:pathLst>
          </a:custGeom>
          <a:solidFill>
            <a:srgbClr val="D71D2D"/>
          </a:solidFill>
        </p:spPr>
        <p:txBody>
          <a:bodyPr wrap="square" lIns="0" tIns="0" rIns="0" bIns="0" rtlCol="0"/>
          <a:lstStyle/>
          <a:p>
            <a:endParaRPr dirty="0"/>
          </a:p>
        </p:txBody>
      </p:sp>
      <p:sp>
        <p:nvSpPr>
          <p:cNvPr id="522" name="bg object 522"/>
          <p:cNvSpPr/>
          <p:nvPr/>
        </p:nvSpPr>
        <p:spPr>
          <a:xfrm>
            <a:off x="9223286" y="7080570"/>
            <a:ext cx="635" cy="13970"/>
          </a:xfrm>
          <a:custGeom>
            <a:avLst/>
            <a:gdLst/>
            <a:ahLst/>
            <a:cxnLst/>
            <a:rect l="l" t="t" r="r" b="b"/>
            <a:pathLst>
              <a:path w="634" h="13970">
                <a:moveTo>
                  <a:pt x="0" y="13888"/>
                </a:moveTo>
                <a:lnTo>
                  <a:pt x="63" y="0"/>
                </a:lnTo>
                <a:lnTo>
                  <a:pt x="317" y="50"/>
                </a:lnTo>
                <a:lnTo>
                  <a:pt x="266" y="13888"/>
                </a:lnTo>
                <a:lnTo>
                  <a:pt x="0" y="13888"/>
                </a:lnTo>
                <a:close/>
              </a:path>
            </a:pathLst>
          </a:custGeom>
          <a:solidFill>
            <a:srgbClr val="D21C2C"/>
          </a:solidFill>
        </p:spPr>
        <p:txBody>
          <a:bodyPr wrap="square" lIns="0" tIns="0" rIns="0" bIns="0" rtlCol="0"/>
          <a:lstStyle/>
          <a:p>
            <a:endParaRPr dirty="0"/>
          </a:p>
        </p:txBody>
      </p:sp>
      <p:sp>
        <p:nvSpPr>
          <p:cNvPr id="523" name="bg object 523"/>
          <p:cNvSpPr/>
          <p:nvPr/>
        </p:nvSpPr>
        <p:spPr>
          <a:xfrm>
            <a:off x="9223552" y="7080621"/>
            <a:ext cx="635" cy="13970"/>
          </a:xfrm>
          <a:custGeom>
            <a:avLst/>
            <a:gdLst/>
            <a:ahLst/>
            <a:cxnLst/>
            <a:rect l="l" t="t" r="r" b="b"/>
            <a:pathLst>
              <a:path w="634" h="13970">
                <a:moveTo>
                  <a:pt x="50" y="0"/>
                </a:moveTo>
                <a:lnTo>
                  <a:pt x="0" y="13838"/>
                </a:lnTo>
                <a:lnTo>
                  <a:pt x="279" y="13838"/>
                </a:lnTo>
                <a:lnTo>
                  <a:pt x="330" y="58"/>
                </a:lnTo>
                <a:lnTo>
                  <a:pt x="50" y="0"/>
                </a:lnTo>
                <a:close/>
              </a:path>
            </a:pathLst>
          </a:custGeom>
          <a:solidFill>
            <a:srgbClr val="CF1B2C"/>
          </a:solidFill>
        </p:spPr>
        <p:txBody>
          <a:bodyPr wrap="square" lIns="0" tIns="0" rIns="0" bIns="0" rtlCol="0"/>
          <a:lstStyle/>
          <a:p>
            <a:endParaRPr dirty="0"/>
          </a:p>
        </p:txBody>
      </p:sp>
      <p:sp>
        <p:nvSpPr>
          <p:cNvPr id="524" name="bg object 524"/>
          <p:cNvSpPr/>
          <p:nvPr/>
        </p:nvSpPr>
        <p:spPr>
          <a:xfrm>
            <a:off x="9223833" y="7080679"/>
            <a:ext cx="635" cy="13970"/>
          </a:xfrm>
          <a:custGeom>
            <a:avLst/>
            <a:gdLst/>
            <a:ahLst/>
            <a:cxnLst/>
            <a:rect l="l" t="t" r="r" b="b"/>
            <a:pathLst>
              <a:path w="634" h="13970">
                <a:moveTo>
                  <a:pt x="0" y="13779"/>
                </a:moveTo>
                <a:lnTo>
                  <a:pt x="50" y="0"/>
                </a:lnTo>
                <a:lnTo>
                  <a:pt x="228" y="38"/>
                </a:lnTo>
                <a:lnTo>
                  <a:pt x="266" y="13779"/>
                </a:lnTo>
                <a:lnTo>
                  <a:pt x="0" y="13779"/>
                </a:lnTo>
                <a:close/>
              </a:path>
            </a:pathLst>
          </a:custGeom>
          <a:solidFill>
            <a:srgbClr val="C91B2B"/>
          </a:solidFill>
        </p:spPr>
        <p:txBody>
          <a:bodyPr wrap="square" lIns="0" tIns="0" rIns="0" bIns="0" rtlCol="0"/>
          <a:lstStyle/>
          <a:p>
            <a:endParaRPr dirty="0"/>
          </a:p>
        </p:txBody>
      </p:sp>
      <p:sp>
        <p:nvSpPr>
          <p:cNvPr id="525" name="bg object 525"/>
          <p:cNvSpPr/>
          <p:nvPr/>
        </p:nvSpPr>
        <p:spPr>
          <a:xfrm>
            <a:off x="9224102" y="7080730"/>
            <a:ext cx="635" cy="13970"/>
          </a:xfrm>
          <a:custGeom>
            <a:avLst/>
            <a:gdLst/>
            <a:ahLst/>
            <a:cxnLst/>
            <a:rect l="l" t="t" r="r" b="b"/>
            <a:pathLst>
              <a:path w="634" h="13970">
                <a:moveTo>
                  <a:pt x="0" y="13728"/>
                </a:moveTo>
                <a:lnTo>
                  <a:pt x="50" y="0"/>
                </a:lnTo>
                <a:lnTo>
                  <a:pt x="195" y="28"/>
                </a:lnTo>
                <a:lnTo>
                  <a:pt x="266" y="13728"/>
                </a:lnTo>
                <a:lnTo>
                  <a:pt x="0" y="13728"/>
                </a:lnTo>
                <a:close/>
              </a:path>
            </a:pathLst>
          </a:custGeom>
          <a:solidFill>
            <a:srgbClr val="C51A2A"/>
          </a:solidFill>
        </p:spPr>
        <p:txBody>
          <a:bodyPr wrap="square" lIns="0" tIns="0" rIns="0" bIns="0" rtlCol="0"/>
          <a:lstStyle/>
          <a:p>
            <a:endParaRPr dirty="0"/>
          </a:p>
        </p:txBody>
      </p:sp>
      <p:sp>
        <p:nvSpPr>
          <p:cNvPr id="526" name="bg object 526"/>
          <p:cNvSpPr/>
          <p:nvPr/>
        </p:nvSpPr>
        <p:spPr>
          <a:xfrm>
            <a:off x="9224368" y="7080781"/>
            <a:ext cx="635" cy="13970"/>
          </a:xfrm>
          <a:custGeom>
            <a:avLst/>
            <a:gdLst/>
            <a:ahLst/>
            <a:cxnLst/>
            <a:rect l="l" t="t" r="r" b="b"/>
            <a:pathLst>
              <a:path w="634" h="13970">
                <a:moveTo>
                  <a:pt x="0" y="13677"/>
                </a:moveTo>
                <a:lnTo>
                  <a:pt x="38" y="0"/>
                </a:lnTo>
                <a:lnTo>
                  <a:pt x="174" y="26"/>
                </a:lnTo>
                <a:lnTo>
                  <a:pt x="254" y="13677"/>
                </a:lnTo>
                <a:lnTo>
                  <a:pt x="0" y="13677"/>
                </a:lnTo>
                <a:close/>
              </a:path>
            </a:pathLst>
          </a:custGeom>
          <a:solidFill>
            <a:srgbClr val="C11829"/>
          </a:solidFill>
        </p:spPr>
        <p:txBody>
          <a:bodyPr wrap="square" lIns="0" tIns="0" rIns="0" bIns="0" rtlCol="0"/>
          <a:lstStyle/>
          <a:p>
            <a:endParaRPr dirty="0"/>
          </a:p>
        </p:txBody>
      </p:sp>
      <p:sp>
        <p:nvSpPr>
          <p:cNvPr id="527" name="bg object 527"/>
          <p:cNvSpPr/>
          <p:nvPr/>
        </p:nvSpPr>
        <p:spPr>
          <a:xfrm>
            <a:off x="9224624" y="7080832"/>
            <a:ext cx="635" cy="13970"/>
          </a:xfrm>
          <a:custGeom>
            <a:avLst/>
            <a:gdLst/>
            <a:ahLst/>
            <a:cxnLst/>
            <a:rect l="l" t="t" r="r" b="b"/>
            <a:pathLst>
              <a:path w="634" h="13970">
                <a:moveTo>
                  <a:pt x="38" y="0"/>
                </a:moveTo>
                <a:lnTo>
                  <a:pt x="0" y="13627"/>
                </a:lnTo>
                <a:lnTo>
                  <a:pt x="254" y="13627"/>
                </a:lnTo>
                <a:lnTo>
                  <a:pt x="292" y="50"/>
                </a:lnTo>
                <a:lnTo>
                  <a:pt x="38" y="0"/>
                </a:lnTo>
                <a:close/>
              </a:path>
            </a:pathLst>
          </a:custGeom>
          <a:solidFill>
            <a:srgbClr val="BB1828"/>
          </a:solidFill>
        </p:spPr>
        <p:txBody>
          <a:bodyPr wrap="square" lIns="0" tIns="0" rIns="0" bIns="0" rtlCol="0"/>
          <a:lstStyle/>
          <a:p>
            <a:endParaRPr dirty="0"/>
          </a:p>
        </p:txBody>
      </p:sp>
      <p:sp>
        <p:nvSpPr>
          <p:cNvPr id="528" name="bg object 528"/>
          <p:cNvSpPr/>
          <p:nvPr/>
        </p:nvSpPr>
        <p:spPr>
          <a:xfrm>
            <a:off x="9224879" y="7080882"/>
            <a:ext cx="635" cy="13970"/>
          </a:xfrm>
          <a:custGeom>
            <a:avLst/>
            <a:gdLst/>
            <a:ahLst/>
            <a:cxnLst/>
            <a:rect l="l" t="t" r="r" b="b"/>
            <a:pathLst>
              <a:path w="634" h="13970">
                <a:moveTo>
                  <a:pt x="0" y="13576"/>
                </a:moveTo>
                <a:lnTo>
                  <a:pt x="38" y="0"/>
                </a:lnTo>
                <a:lnTo>
                  <a:pt x="203" y="38"/>
                </a:lnTo>
                <a:lnTo>
                  <a:pt x="254" y="13576"/>
                </a:lnTo>
                <a:lnTo>
                  <a:pt x="0" y="13576"/>
                </a:lnTo>
                <a:close/>
              </a:path>
            </a:pathLst>
          </a:custGeom>
          <a:solidFill>
            <a:srgbClr val="B71727"/>
          </a:solidFill>
        </p:spPr>
        <p:txBody>
          <a:bodyPr wrap="square" lIns="0" tIns="0" rIns="0" bIns="0" rtlCol="0"/>
          <a:lstStyle/>
          <a:p>
            <a:endParaRPr dirty="0"/>
          </a:p>
        </p:txBody>
      </p:sp>
      <p:sp>
        <p:nvSpPr>
          <p:cNvPr id="529" name="bg object 529"/>
          <p:cNvSpPr/>
          <p:nvPr/>
        </p:nvSpPr>
        <p:spPr>
          <a:xfrm>
            <a:off x="9225136" y="7080933"/>
            <a:ext cx="635" cy="13970"/>
          </a:xfrm>
          <a:custGeom>
            <a:avLst/>
            <a:gdLst/>
            <a:ahLst/>
            <a:cxnLst/>
            <a:rect l="l" t="t" r="r" b="b"/>
            <a:pathLst>
              <a:path w="634" h="13970">
                <a:moveTo>
                  <a:pt x="25" y="0"/>
                </a:moveTo>
                <a:lnTo>
                  <a:pt x="0" y="13525"/>
                </a:lnTo>
                <a:lnTo>
                  <a:pt x="254" y="13525"/>
                </a:lnTo>
                <a:lnTo>
                  <a:pt x="279" y="50"/>
                </a:lnTo>
                <a:lnTo>
                  <a:pt x="25" y="0"/>
                </a:lnTo>
                <a:close/>
              </a:path>
            </a:pathLst>
          </a:custGeom>
          <a:solidFill>
            <a:srgbClr val="B31725"/>
          </a:solidFill>
        </p:spPr>
        <p:txBody>
          <a:bodyPr wrap="square" lIns="0" tIns="0" rIns="0" bIns="0" rtlCol="0"/>
          <a:lstStyle/>
          <a:p>
            <a:endParaRPr dirty="0"/>
          </a:p>
        </p:txBody>
      </p:sp>
      <p:sp>
        <p:nvSpPr>
          <p:cNvPr id="530" name="bg object 530"/>
          <p:cNvSpPr/>
          <p:nvPr/>
        </p:nvSpPr>
        <p:spPr>
          <a:xfrm>
            <a:off x="9225386" y="7080984"/>
            <a:ext cx="635" cy="13970"/>
          </a:xfrm>
          <a:custGeom>
            <a:avLst/>
            <a:gdLst/>
            <a:ahLst/>
            <a:cxnLst/>
            <a:rect l="l" t="t" r="r" b="b"/>
            <a:pathLst>
              <a:path w="634" h="13970">
                <a:moveTo>
                  <a:pt x="0" y="13474"/>
                </a:moveTo>
                <a:lnTo>
                  <a:pt x="25" y="0"/>
                </a:lnTo>
                <a:lnTo>
                  <a:pt x="203" y="38"/>
                </a:lnTo>
                <a:lnTo>
                  <a:pt x="254" y="13474"/>
                </a:lnTo>
                <a:lnTo>
                  <a:pt x="0" y="13474"/>
                </a:lnTo>
                <a:close/>
              </a:path>
            </a:pathLst>
          </a:custGeom>
          <a:solidFill>
            <a:srgbClr val="AD1624"/>
          </a:solidFill>
        </p:spPr>
        <p:txBody>
          <a:bodyPr wrap="square" lIns="0" tIns="0" rIns="0" bIns="0" rtlCol="0"/>
          <a:lstStyle/>
          <a:p>
            <a:endParaRPr dirty="0"/>
          </a:p>
        </p:txBody>
      </p:sp>
      <p:sp>
        <p:nvSpPr>
          <p:cNvPr id="531" name="bg object 531"/>
          <p:cNvSpPr/>
          <p:nvPr/>
        </p:nvSpPr>
        <p:spPr>
          <a:xfrm>
            <a:off x="9225641" y="7081035"/>
            <a:ext cx="635" cy="13970"/>
          </a:xfrm>
          <a:custGeom>
            <a:avLst/>
            <a:gdLst/>
            <a:ahLst/>
            <a:cxnLst/>
            <a:rect l="l" t="t" r="r" b="b"/>
            <a:pathLst>
              <a:path w="634" h="13970">
                <a:moveTo>
                  <a:pt x="25" y="0"/>
                </a:moveTo>
                <a:lnTo>
                  <a:pt x="0" y="13423"/>
                </a:lnTo>
                <a:lnTo>
                  <a:pt x="254" y="13423"/>
                </a:lnTo>
                <a:lnTo>
                  <a:pt x="279" y="50"/>
                </a:lnTo>
                <a:lnTo>
                  <a:pt x="25" y="0"/>
                </a:lnTo>
                <a:close/>
              </a:path>
            </a:pathLst>
          </a:custGeom>
          <a:solidFill>
            <a:srgbClr val="A91523"/>
          </a:solidFill>
        </p:spPr>
        <p:txBody>
          <a:bodyPr wrap="square" lIns="0" tIns="0" rIns="0" bIns="0" rtlCol="0"/>
          <a:lstStyle/>
          <a:p>
            <a:endParaRPr dirty="0"/>
          </a:p>
        </p:txBody>
      </p:sp>
      <p:sp>
        <p:nvSpPr>
          <p:cNvPr id="532" name="bg object 532"/>
          <p:cNvSpPr/>
          <p:nvPr/>
        </p:nvSpPr>
        <p:spPr>
          <a:xfrm>
            <a:off x="9225900" y="7081086"/>
            <a:ext cx="635" cy="13970"/>
          </a:xfrm>
          <a:custGeom>
            <a:avLst/>
            <a:gdLst/>
            <a:ahLst/>
            <a:cxnLst/>
            <a:rect l="l" t="t" r="r" b="b"/>
            <a:pathLst>
              <a:path w="634" h="13970">
                <a:moveTo>
                  <a:pt x="0" y="13373"/>
                </a:moveTo>
                <a:lnTo>
                  <a:pt x="12" y="0"/>
                </a:lnTo>
                <a:lnTo>
                  <a:pt x="190" y="38"/>
                </a:lnTo>
                <a:lnTo>
                  <a:pt x="254" y="13373"/>
                </a:lnTo>
                <a:lnTo>
                  <a:pt x="0" y="13373"/>
                </a:lnTo>
                <a:close/>
              </a:path>
            </a:pathLst>
          </a:custGeom>
          <a:solidFill>
            <a:srgbClr val="A31522"/>
          </a:solidFill>
        </p:spPr>
        <p:txBody>
          <a:bodyPr wrap="square" lIns="0" tIns="0" rIns="0" bIns="0" rtlCol="0"/>
          <a:lstStyle/>
          <a:p>
            <a:endParaRPr dirty="0"/>
          </a:p>
        </p:txBody>
      </p:sp>
      <p:sp>
        <p:nvSpPr>
          <p:cNvPr id="533" name="bg object 533"/>
          <p:cNvSpPr/>
          <p:nvPr/>
        </p:nvSpPr>
        <p:spPr>
          <a:xfrm>
            <a:off x="9226156" y="7081136"/>
            <a:ext cx="635" cy="13335"/>
          </a:xfrm>
          <a:custGeom>
            <a:avLst/>
            <a:gdLst/>
            <a:ahLst/>
            <a:cxnLst/>
            <a:rect l="l" t="t" r="r" b="b"/>
            <a:pathLst>
              <a:path w="634" h="13334">
                <a:moveTo>
                  <a:pt x="12" y="0"/>
                </a:moveTo>
                <a:lnTo>
                  <a:pt x="0" y="13322"/>
                </a:lnTo>
                <a:lnTo>
                  <a:pt x="241" y="13322"/>
                </a:lnTo>
                <a:lnTo>
                  <a:pt x="254" y="50"/>
                </a:lnTo>
                <a:lnTo>
                  <a:pt x="12" y="0"/>
                </a:lnTo>
                <a:close/>
              </a:path>
            </a:pathLst>
          </a:custGeom>
          <a:solidFill>
            <a:srgbClr val="9F1421"/>
          </a:solidFill>
        </p:spPr>
        <p:txBody>
          <a:bodyPr wrap="square" lIns="0" tIns="0" rIns="0" bIns="0" rtlCol="0"/>
          <a:lstStyle/>
          <a:p>
            <a:endParaRPr dirty="0"/>
          </a:p>
        </p:txBody>
      </p:sp>
      <p:sp>
        <p:nvSpPr>
          <p:cNvPr id="534" name="bg object 534"/>
          <p:cNvSpPr/>
          <p:nvPr/>
        </p:nvSpPr>
        <p:spPr>
          <a:xfrm>
            <a:off x="9226403" y="7081187"/>
            <a:ext cx="635" cy="13335"/>
          </a:xfrm>
          <a:custGeom>
            <a:avLst/>
            <a:gdLst/>
            <a:ahLst/>
            <a:cxnLst/>
            <a:rect l="l" t="t" r="r" b="b"/>
            <a:pathLst>
              <a:path w="634" h="13334">
                <a:moveTo>
                  <a:pt x="12" y="0"/>
                </a:moveTo>
                <a:lnTo>
                  <a:pt x="0" y="13271"/>
                </a:lnTo>
                <a:lnTo>
                  <a:pt x="228" y="13271"/>
                </a:lnTo>
                <a:lnTo>
                  <a:pt x="241" y="50"/>
                </a:lnTo>
                <a:lnTo>
                  <a:pt x="12" y="0"/>
                </a:lnTo>
                <a:close/>
              </a:path>
            </a:pathLst>
          </a:custGeom>
          <a:solidFill>
            <a:srgbClr val="9B1320"/>
          </a:solidFill>
        </p:spPr>
        <p:txBody>
          <a:bodyPr wrap="square" lIns="0" tIns="0" rIns="0" bIns="0" rtlCol="0"/>
          <a:lstStyle/>
          <a:p>
            <a:endParaRPr dirty="0"/>
          </a:p>
        </p:txBody>
      </p:sp>
      <p:sp>
        <p:nvSpPr>
          <p:cNvPr id="535" name="bg object 535"/>
          <p:cNvSpPr/>
          <p:nvPr/>
        </p:nvSpPr>
        <p:spPr>
          <a:xfrm>
            <a:off x="9226638" y="7081238"/>
            <a:ext cx="635" cy="13335"/>
          </a:xfrm>
          <a:custGeom>
            <a:avLst/>
            <a:gdLst/>
            <a:ahLst/>
            <a:cxnLst/>
            <a:rect l="l" t="t" r="r" b="b"/>
            <a:pathLst>
              <a:path w="634" h="13334">
                <a:moveTo>
                  <a:pt x="12" y="0"/>
                </a:moveTo>
                <a:lnTo>
                  <a:pt x="0" y="13220"/>
                </a:lnTo>
                <a:lnTo>
                  <a:pt x="203" y="13220"/>
                </a:lnTo>
                <a:lnTo>
                  <a:pt x="203" y="38"/>
                </a:lnTo>
                <a:lnTo>
                  <a:pt x="12" y="0"/>
                </a:lnTo>
                <a:close/>
              </a:path>
            </a:pathLst>
          </a:custGeom>
          <a:solidFill>
            <a:srgbClr val="95131F"/>
          </a:solidFill>
        </p:spPr>
        <p:txBody>
          <a:bodyPr wrap="square" lIns="0" tIns="0" rIns="0" bIns="0" rtlCol="0"/>
          <a:lstStyle/>
          <a:p>
            <a:endParaRPr dirty="0"/>
          </a:p>
        </p:txBody>
      </p:sp>
      <p:sp>
        <p:nvSpPr>
          <p:cNvPr id="536" name="bg object 536"/>
          <p:cNvSpPr/>
          <p:nvPr/>
        </p:nvSpPr>
        <p:spPr>
          <a:xfrm>
            <a:off x="9226840" y="7081276"/>
            <a:ext cx="635" cy="13335"/>
          </a:xfrm>
          <a:custGeom>
            <a:avLst/>
            <a:gdLst/>
            <a:ahLst/>
            <a:cxnLst/>
            <a:rect l="l" t="t" r="r" b="b"/>
            <a:pathLst>
              <a:path w="634" h="13334">
                <a:moveTo>
                  <a:pt x="0" y="0"/>
                </a:moveTo>
                <a:lnTo>
                  <a:pt x="0" y="13182"/>
                </a:lnTo>
                <a:lnTo>
                  <a:pt x="139" y="13182"/>
                </a:lnTo>
                <a:lnTo>
                  <a:pt x="152" y="25"/>
                </a:lnTo>
                <a:lnTo>
                  <a:pt x="0" y="0"/>
                </a:lnTo>
                <a:close/>
              </a:path>
            </a:pathLst>
          </a:custGeom>
          <a:solidFill>
            <a:srgbClr val="92131F"/>
          </a:solidFill>
        </p:spPr>
        <p:txBody>
          <a:bodyPr wrap="square" lIns="0" tIns="0" rIns="0" bIns="0" rtlCol="0"/>
          <a:lstStyle/>
          <a:p>
            <a:endParaRPr dirty="0"/>
          </a:p>
        </p:txBody>
      </p:sp>
      <p:sp>
        <p:nvSpPr>
          <p:cNvPr id="537" name="bg object 537"/>
          <p:cNvSpPr/>
          <p:nvPr/>
        </p:nvSpPr>
        <p:spPr>
          <a:xfrm>
            <a:off x="9226988" y="7081301"/>
            <a:ext cx="635" cy="13335"/>
          </a:xfrm>
          <a:custGeom>
            <a:avLst/>
            <a:gdLst/>
            <a:ahLst/>
            <a:cxnLst/>
            <a:rect l="l" t="t" r="r" b="b"/>
            <a:pathLst>
              <a:path w="634" h="13334">
                <a:moveTo>
                  <a:pt x="57" y="12"/>
                </a:moveTo>
                <a:lnTo>
                  <a:pt x="0" y="13157"/>
                </a:lnTo>
                <a:lnTo>
                  <a:pt x="57" y="12"/>
                </a:lnTo>
                <a:close/>
              </a:path>
              <a:path w="634" h="13334">
                <a:moveTo>
                  <a:pt x="0" y="0"/>
                </a:moveTo>
                <a:close/>
              </a:path>
            </a:pathLst>
          </a:custGeom>
          <a:solidFill>
            <a:srgbClr val="8D131E"/>
          </a:solidFill>
        </p:spPr>
        <p:txBody>
          <a:bodyPr wrap="square" lIns="0" tIns="0" rIns="0" bIns="0" rtlCol="0"/>
          <a:lstStyle/>
          <a:p>
            <a:endParaRPr dirty="0"/>
          </a:p>
        </p:txBody>
      </p:sp>
      <p:sp>
        <p:nvSpPr>
          <p:cNvPr id="538" name="bg object 538"/>
          <p:cNvSpPr/>
          <p:nvPr/>
        </p:nvSpPr>
        <p:spPr>
          <a:xfrm>
            <a:off x="8783058" y="7080439"/>
            <a:ext cx="439420" cy="441325"/>
          </a:xfrm>
          <a:custGeom>
            <a:avLst/>
            <a:gdLst/>
            <a:ahLst/>
            <a:cxnLst/>
            <a:rect l="l" t="t" r="r" b="b"/>
            <a:pathLst>
              <a:path w="439420" h="441325">
                <a:moveTo>
                  <a:pt x="261746" y="412978"/>
                </a:moveTo>
                <a:lnTo>
                  <a:pt x="177520" y="412978"/>
                </a:lnTo>
                <a:lnTo>
                  <a:pt x="193376" y="417960"/>
                </a:lnTo>
                <a:lnTo>
                  <a:pt x="207597" y="428396"/>
                </a:lnTo>
                <a:lnTo>
                  <a:pt x="217364" y="438117"/>
                </a:lnTo>
                <a:lnTo>
                  <a:pt x="219862" y="440956"/>
                </a:lnTo>
                <a:lnTo>
                  <a:pt x="222618" y="438037"/>
                </a:lnTo>
                <a:lnTo>
                  <a:pt x="232894" y="428334"/>
                </a:lnTo>
                <a:lnTo>
                  <a:pt x="247124" y="417948"/>
                </a:lnTo>
                <a:lnTo>
                  <a:pt x="261746" y="412978"/>
                </a:lnTo>
                <a:close/>
              </a:path>
              <a:path w="439420" h="441325">
                <a:moveTo>
                  <a:pt x="1866" y="15608"/>
                </a:moveTo>
                <a:lnTo>
                  <a:pt x="10731" y="19222"/>
                </a:lnTo>
                <a:lnTo>
                  <a:pt x="14982" y="26511"/>
                </a:lnTo>
                <a:lnTo>
                  <a:pt x="16282" y="33746"/>
                </a:lnTo>
                <a:lnTo>
                  <a:pt x="16332" y="351243"/>
                </a:lnTo>
                <a:lnTo>
                  <a:pt x="25075" y="384418"/>
                </a:lnTo>
                <a:lnTo>
                  <a:pt x="44656" y="402964"/>
                </a:lnTo>
                <a:lnTo>
                  <a:pt x="64758" y="411090"/>
                </a:lnTo>
                <a:lnTo>
                  <a:pt x="74879" y="412978"/>
                </a:lnTo>
                <a:lnTo>
                  <a:pt x="363867" y="413003"/>
                </a:lnTo>
                <a:lnTo>
                  <a:pt x="374373" y="411079"/>
                </a:lnTo>
                <a:lnTo>
                  <a:pt x="394557" y="402961"/>
                </a:lnTo>
                <a:lnTo>
                  <a:pt x="414184" y="384417"/>
                </a:lnTo>
                <a:lnTo>
                  <a:pt x="422935" y="351243"/>
                </a:lnTo>
                <a:lnTo>
                  <a:pt x="422982" y="33746"/>
                </a:lnTo>
                <a:lnTo>
                  <a:pt x="424194" y="26479"/>
                </a:lnTo>
                <a:lnTo>
                  <a:pt x="428150" y="19257"/>
                </a:lnTo>
                <a:lnTo>
                  <a:pt x="436456" y="15697"/>
                </a:lnTo>
                <a:lnTo>
                  <a:pt x="2585" y="15684"/>
                </a:lnTo>
                <a:lnTo>
                  <a:pt x="1866" y="15608"/>
                </a:lnTo>
                <a:close/>
              </a:path>
              <a:path w="439420" h="441325">
                <a:moveTo>
                  <a:pt x="438717" y="1645"/>
                </a:moveTo>
                <a:lnTo>
                  <a:pt x="438530" y="1727"/>
                </a:lnTo>
                <a:lnTo>
                  <a:pt x="642" y="1727"/>
                </a:lnTo>
                <a:lnTo>
                  <a:pt x="622" y="14020"/>
                </a:lnTo>
                <a:lnTo>
                  <a:pt x="431" y="15151"/>
                </a:lnTo>
                <a:lnTo>
                  <a:pt x="2705" y="15697"/>
                </a:lnTo>
                <a:lnTo>
                  <a:pt x="436486" y="15684"/>
                </a:lnTo>
                <a:lnTo>
                  <a:pt x="436626" y="15684"/>
                </a:lnTo>
                <a:lnTo>
                  <a:pt x="438848" y="15138"/>
                </a:lnTo>
                <a:lnTo>
                  <a:pt x="438657" y="14020"/>
                </a:lnTo>
                <a:lnTo>
                  <a:pt x="438717" y="1645"/>
                </a:lnTo>
                <a:close/>
              </a:path>
              <a:path w="439420" h="441325">
                <a:moveTo>
                  <a:pt x="436626" y="15684"/>
                </a:moveTo>
                <a:lnTo>
                  <a:pt x="436486" y="15684"/>
                </a:lnTo>
                <a:lnTo>
                  <a:pt x="436626" y="15684"/>
                </a:lnTo>
                <a:close/>
              </a:path>
              <a:path w="439420" h="441325">
                <a:moveTo>
                  <a:pt x="643" y="1683"/>
                </a:moveTo>
                <a:close/>
              </a:path>
              <a:path w="439420" h="441325">
                <a:moveTo>
                  <a:pt x="546" y="0"/>
                </a:moveTo>
                <a:lnTo>
                  <a:pt x="0" y="1384"/>
                </a:lnTo>
                <a:lnTo>
                  <a:pt x="643" y="1683"/>
                </a:lnTo>
                <a:lnTo>
                  <a:pt x="546" y="0"/>
                </a:lnTo>
                <a:close/>
              </a:path>
              <a:path w="439420" h="441325">
                <a:moveTo>
                  <a:pt x="438743" y="36"/>
                </a:moveTo>
                <a:lnTo>
                  <a:pt x="438717" y="1645"/>
                </a:lnTo>
                <a:lnTo>
                  <a:pt x="439280" y="1396"/>
                </a:lnTo>
                <a:lnTo>
                  <a:pt x="438743" y="36"/>
                </a:lnTo>
                <a:close/>
              </a:path>
            </a:pathLst>
          </a:custGeom>
          <a:solidFill>
            <a:srgbClr val="CC1B2B"/>
          </a:solidFill>
        </p:spPr>
        <p:txBody>
          <a:bodyPr wrap="square" lIns="0" tIns="0" rIns="0" bIns="0" rtlCol="0"/>
          <a:lstStyle/>
          <a:p>
            <a:endParaRPr dirty="0"/>
          </a:p>
        </p:txBody>
      </p:sp>
      <p:sp>
        <p:nvSpPr>
          <p:cNvPr id="539" name="bg object 539"/>
          <p:cNvSpPr/>
          <p:nvPr/>
        </p:nvSpPr>
        <p:spPr>
          <a:xfrm>
            <a:off x="8813558" y="7097124"/>
            <a:ext cx="378460" cy="399415"/>
          </a:xfrm>
          <a:custGeom>
            <a:avLst/>
            <a:gdLst/>
            <a:ahLst/>
            <a:cxnLst/>
            <a:rect l="l" t="t" r="r" b="b"/>
            <a:pathLst>
              <a:path w="378459" h="399415">
                <a:moveTo>
                  <a:pt x="236435" y="381812"/>
                </a:moveTo>
                <a:lnTo>
                  <a:pt x="141566" y="381812"/>
                </a:lnTo>
                <a:lnTo>
                  <a:pt x="154782" y="383294"/>
                </a:lnTo>
                <a:lnTo>
                  <a:pt x="166785" y="386883"/>
                </a:lnTo>
                <a:lnTo>
                  <a:pt x="176489" y="391296"/>
                </a:lnTo>
                <a:lnTo>
                  <a:pt x="182803" y="395249"/>
                </a:lnTo>
                <a:lnTo>
                  <a:pt x="185267" y="397509"/>
                </a:lnTo>
                <a:lnTo>
                  <a:pt x="186689" y="399097"/>
                </a:lnTo>
                <a:lnTo>
                  <a:pt x="191312" y="399097"/>
                </a:lnTo>
                <a:lnTo>
                  <a:pt x="223220" y="383294"/>
                </a:lnTo>
                <a:lnTo>
                  <a:pt x="236435" y="381812"/>
                </a:lnTo>
                <a:close/>
              </a:path>
              <a:path w="378459" h="399415">
                <a:moveTo>
                  <a:pt x="377913" y="0"/>
                </a:moveTo>
                <a:lnTo>
                  <a:pt x="88" y="0"/>
                </a:lnTo>
                <a:lnTo>
                  <a:pt x="0" y="335241"/>
                </a:lnTo>
                <a:lnTo>
                  <a:pt x="2527" y="348969"/>
                </a:lnTo>
                <a:lnTo>
                  <a:pt x="11006" y="364261"/>
                </a:lnTo>
                <a:lnTo>
                  <a:pt x="26783" y="376686"/>
                </a:lnTo>
                <a:lnTo>
                  <a:pt x="51206" y="381812"/>
                </a:lnTo>
                <a:lnTo>
                  <a:pt x="326796" y="381812"/>
                </a:lnTo>
                <a:lnTo>
                  <a:pt x="351219" y="376686"/>
                </a:lnTo>
                <a:lnTo>
                  <a:pt x="366996" y="364261"/>
                </a:lnTo>
                <a:lnTo>
                  <a:pt x="375475" y="348969"/>
                </a:lnTo>
                <a:lnTo>
                  <a:pt x="378002" y="335241"/>
                </a:lnTo>
                <a:lnTo>
                  <a:pt x="377913" y="0"/>
                </a:lnTo>
                <a:close/>
              </a:path>
            </a:pathLst>
          </a:custGeom>
          <a:solidFill>
            <a:srgbClr val="FFFFFF"/>
          </a:solidFill>
        </p:spPr>
        <p:txBody>
          <a:bodyPr wrap="square" lIns="0" tIns="0" rIns="0" bIns="0" rtlCol="0"/>
          <a:lstStyle/>
          <a:p>
            <a:endParaRPr dirty="0"/>
          </a:p>
        </p:txBody>
      </p:sp>
      <p:sp>
        <p:nvSpPr>
          <p:cNvPr id="540" name="bg object 540"/>
          <p:cNvSpPr/>
          <p:nvPr/>
        </p:nvSpPr>
        <p:spPr>
          <a:xfrm>
            <a:off x="8816632" y="7410856"/>
            <a:ext cx="2540" cy="5080"/>
          </a:xfrm>
          <a:custGeom>
            <a:avLst/>
            <a:gdLst/>
            <a:ahLst/>
            <a:cxnLst/>
            <a:rect l="l" t="t" r="r" b="b"/>
            <a:pathLst>
              <a:path w="2540" h="5079">
                <a:moveTo>
                  <a:pt x="2476" y="0"/>
                </a:moveTo>
                <a:lnTo>
                  <a:pt x="2197" y="215"/>
                </a:lnTo>
                <a:lnTo>
                  <a:pt x="1193" y="2540"/>
                </a:lnTo>
                <a:lnTo>
                  <a:pt x="0" y="5067"/>
                </a:lnTo>
                <a:lnTo>
                  <a:pt x="2476" y="0"/>
                </a:lnTo>
                <a:close/>
              </a:path>
            </a:pathLst>
          </a:custGeom>
          <a:solidFill>
            <a:srgbClr val="0967B1"/>
          </a:solidFill>
        </p:spPr>
        <p:txBody>
          <a:bodyPr wrap="square" lIns="0" tIns="0" rIns="0" bIns="0" rtlCol="0"/>
          <a:lstStyle/>
          <a:p>
            <a:endParaRPr dirty="0"/>
          </a:p>
        </p:txBody>
      </p:sp>
      <p:sp>
        <p:nvSpPr>
          <p:cNvPr id="541" name="bg object 541"/>
          <p:cNvSpPr/>
          <p:nvPr/>
        </p:nvSpPr>
        <p:spPr>
          <a:xfrm>
            <a:off x="8816641" y="7410871"/>
            <a:ext cx="2540" cy="5080"/>
          </a:xfrm>
          <a:custGeom>
            <a:avLst/>
            <a:gdLst/>
            <a:ahLst/>
            <a:cxnLst/>
            <a:rect l="l" t="t" r="r" b="b"/>
            <a:pathLst>
              <a:path w="2540" h="5079">
                <a:moveTo>
                  <a:pt x="2450" y="0"/>
                </a:moveTo>
                <a:lnTo>
                  <a:pt x="2199" y="187"/>
                </a:lnTo>
                <a:lnTo>
                  <a:pt x="1196" y="2512"/>
                </a:lnTo>
                <a:lnTo>
                  <a:pt x="0" y="5033"/>
                </a:lnTo>
                <a:lnTo>
                  <a:pt x="2450" y="0"/>
                </a:lnTo>
                <a:close/>
              </a:path>
            </a:pathLst>
          </a:custGeom>
          <a:solidFill>
            <a:srgbClr val="0964AD"/>
          </a:solidFill>
        </p:spPr>
        <p:txBody>
          <a:bodyPr wrap="square" lIns="0" tIns="0" rIns="0" bIns="0" rtlCol="0"/>
          <a:lstStyle/>
          <a:p>
            <a:endParaRPr dirty="0"/>
          </a:p>
        </p:txBody>
      </p:sp>
      <p:sp>
        <p:nvSpPr>
          <p:cNvPr id="542" name="bg object 542"/>
          <p:cNvSpPr/>
          <p:nvPr/>
        </p:nvSpPr>
        <p:spPr>
          <a:xfrm>
            <a:off x="8816683" y="7410886"/>
            <a:ext cx="2540" cy="5080"/>
          </a:xfrm>
          <a:custGeom>
            <a:avLst/>
            <a:gdLst/>
            <a:ahLst/>
            <a:cxnLst/>
            <a:rect l="l" t="t" r="r" b="b"/>
            <a:pathLst>
              <a:path w="2540" h="5079">
                <a:moveTo>
                  <a:pt x="2370" y="0"/>
                </a:moveTo>
                <a:lnTo>
                  <a:pt x="2157" y="173"/>
                </a:lnTo>
                <a:lnTo>
                  <a:pt x="1154" y="2497"/>
                </a:lnTo>
                <a:lnTo>
                  <a:pt x="0" y="4932"/>
                </a:lnTo>
                <a:lnTo>
                  <a:pt x="2325" y="173"/>
                </a:lnTo>
                <a:lnTo>
                  <a:pt x="2370" y="0"/>
                </a:lnTo>
                <a:close/>
              </a:path>
            </a:pathLst>
          </a:custGeom>
          <a:solidFill>
            <a:srgbClr val="0962AB"/>
          </a:solidFill>
        </p:spPr>
        <p:txBody>
          <a:bodyPr wrap="square" lIns="0" tIns="0" rIns="0" bIns="0" rtlCol="0"/>
          <a:lstStyle/>
          <a:p>
            <a:endParaRPr dirty="0"/>
          </a:p>
        </p:txBody>
      </p:sp>
      <p:sp>
        <p:nvSpPr>
          <p:cNvPr id="543" name="bg object 543"/>
          <p:cNvSpPr/>
          <p:nvPr/>
        </p:nvSpPr>
        <p:spPr>
          <a:xfrm>
            <a:off x="8816550" y="7410910"/>
            <a:ext cx="2540" cy="5715"/>
          </a:xfrm>
          <a:custGeom>
            <a:avLst/>
            <a:gdLst/>
            <a:ahLst/>
            <a:cxnLst/>
            <a:rect l="l" t="t" r="r" b="b"/>
            <a:pathLst>
              <a:path w="2540" h="5715">
                <a:moveTo>
                  <a:pt x="2478" y="0"/>
                </a:moveTo>
                <a:lnTo>
                  <a:pt x="2305" y="138"/>
                </a:lnTo>
                <a:lnTo>
                  <a:pt x="1288" y="2473"/>
                </a:lnTo>
                <a:lnTo>
                  <a:pt x="0" y="5183"/>
                </a:lnTo>
                <a:lnTo>
                  <a:pt x="2421" y="226"/>
                </a:lnTo>
                <a:lnTo>
                  <a:pt x="2478" y="0"/>
                </a:lnTo>
                <a:close/>
              </a:path>
            </a:pathLst>
          </a:custGeom>
          <a:solidFill>
            <a:srgbClr val="0860A7"/>
          </a:solidFill>
        </p:spPr>
        <p:txBody>
          <a:bodyPr wrap="square" lIns="0" tIns="0" rIns="0" bIns="0" rtlCol="0"/>
          <a:lstStyle/>
          <a:p>
            <a:endParaRPr dirty="0"/>
          </a:p>
        </p:txBody>
      </p:sp>
      <p:sp>
        <p:nvSpPr>
          <p:cNvPr id="544" name="bg object 544"/>
          <p:cNvSpPr/>
          <p:nvPr/>
        </p:nvSpPr>
        <p:spPr>
          <a:xfrm>
            <a:off x="8817172" y="7410935"/>
            <a:ext cx="1905" cy="4445"/>
          </a:xfrm>
          <a:custGeom>
            <a:avLst/>
            <a:gdLst/>
            <a:ahLst/>
            <a:cxnLst/>
            <a:rect l="l" t="t" r="r" b="b"/>
            <a:pathLst>
              <a:path w="1904" h="4445">
                <a:moveTo>
                  <a:pt x="1830" y="0"/>
                </a:moveTo>
                <a:lnTo>
                  <a:pt x="1670" y="123"/>
                </a:lnTo>
                <a:lnTo>
                  <a:pt x="665" y="2448"/>
                </a:lnTo>
                <a:lnTo>
                  <a:pt x="0" y="3877"/>
                </a:lnTo>
                <a:lnTo>
                  <a:pt x="1748" y="305"/>
                </a:lnTo>
                <a:lnTo>
                  <a:pt x="1830" y="0"/>
                </a:lnTo>
                <a:close/>
              </a:path>
            </a:pathLst>
          </a:custGeom>
          <a:solidFill>
            <a:srgbClr val="085FA3"/>
          </a:solidFill>
        </p:spPr>
        <p:txBody>
          <a:bodyPr wrap="square" lIns="0" tIns="0" rIns="0" bIns="0" rtlCol="0"/>
          <a:lstStyle/>
          <a:p>
            <a:endParaRPr dirty="0"/>
          </a:p>
        </p:txBody>
      </p:sp>
      <p:sp>
        <p:nvSpPr>
          <p:cNvPr id="545" name="bg object 545"/>
          <p:cNvSpPr/>
          <p:nvPr/>
        </p:nvSpPr>
        <p:spPr>
          <a:xfrm>
            <a:off x="8817179" y="7410960"/>
            <a:ext cx="1905" cy="4445"/>
          </a:xfrm>
          <a:custGeom>
            <a:avLst/>
            <a:gdLst/>
            <a:ahLst/>
            <a:cxnLst/>
            <a:rect l="l" t="t" r="r" b="b"/>
            <a:pathLst>
              <a:path w="1904" h="4445">
                <a:moveTo>
                  <a:pt x="1797" y="0"/>
                </a:moveTo>
                <a:lnTo>
                  <a:pt x="1662" y="98"/>
                </a:lnTo>
                <a:lnTo>
                  <a:pt x="658" y="2423"/>
                </a:lnTo>
                <a:lnTo>
                  <a:pt x="0" y="3835"/>
                </a:lnTo>
                <a:lnTo>
                  <a:pt x="1689" y="385"/>
                </a:lnTo>
                <a:lnTo>
                  <a:pt x="1797" y="0"/>
                </a:lnTo>
                <a:close/>
              </a:path>
            </a:pathLst>
          </a:custGeom>
          <a:solidFill>
            <a:srgbClr val="085D9F"/>
          </a:solidFill>
        </p:spPr>
        <p:txBody>
          <a:bodyPr wrap="square" lIns="0" tIns="0" rIns="0" bIns="0" rtlCol="0"/>
          <a:lstStyle/>
          <a:p>
            <a:endParaRPr dirty="0"/>
          </a:p>
        </p:txBody>
      </p:sp>
      <p:sp>
        <p:nvSpPr>
          <p:cNvPr id="546" name="bg object 546"/>
          <p:cNvSpPr/>
          <p:nvPr/>
        </p:nvSpPr>
        <p:spPr>
          <a:xfrm>
            <a:off x="8817179" y="7410973"/>
            <a:ext cx="1905" cy="4445"/>
          </a:xfrm>
          <a:custGeom>
            <a:avLst/>
            <a:gdLst/>
            <a:ahLst/>
            <a:cxnLst/>
            <a:rect l="l" t="t" r="r" b="b"/>
            <a:pathLst>
              <a:path w="1904" h="4445">
                <a:moveTo>
                  <a:pt x="1772" y="0"/>
                </a:moveTo>
                <a:lnTo>
                  <a:pt x="658" y="2410"/>
                </a:lnTo>
                <a:lnTo>
                  <a:pt x="0" y="3823"/>
                </a:lnTo>
                <a:lnTo>
                  <a:pt x="1645" y="464"/>
                </a:lnTo>
                <a:lnTo>
                  <a:pt x="1772" y="0"/>
                </a:lnTo>
                <a:close/>
              </a:path>
            </a:pathLst>
          </a:custGeom>
          <a:solidFill>
            <a:srgbClr val="085B9D"/>
          </a:solidFill>
        </p:spPr>
        <p:txBody>
          <a:bodyPr wrap="square" lIns="0" tIns="0" rIns="0" bIns="0" rtlCol="0"/>
          <a:lstStyle/>
          <a:p>
            <a:endParaRPr dirty="0"/>
          </a:p>
        </p:txBody>
      </p:sp>
      <p:sp>
        <p:nvSpPr>
          <p:cNvPr id="547" name="bg object 547"/>
          <p:cNvSpPr/>
          <p:nvPr/>
        </p:nvSpPr>
        <p:spPr>
          <a:xfrm>
            <a:off x="8816693" y="7410991"/>
            <a:ext cx="2540" cy="5080"/>
          </a:xfrm>
          <a:custGeom>
            <a:avLst/>
            <a:gdLst/>
            <a:ahLst/>
            <a:cxnLst/>
            <a:rect l="l" t="t" r="r" b="b"/>
            <a:pathLst>
              <a:path w="2540" h="5079">
                <a:moveTo>
                  <a:pt x="2232" y="0"/>
                </a:moveTo>
                <a:lnTo>
                  <a:pt x="1144" y="2392"/>
                </a:lnTo>
                <a:lnTo>
                  <a:pt x="0" y="4808"/>
                </a:lnTo>
                <a:lnTo>
                  <a:pt x="2079" y="553"/>
                </a:lnTo>
                <a:lnTo>
                  <a:pt x="2232" y="0"/>
                </a:lnTo>
                <a:close/>
              </a:path>
            </a:pathLst>
          </a:custGeom>
          <a:solidFill>
            <a:srgbClr val="085899"/>
          </a:solidFill>
        </p:spPr>
        <p:txBody>
          <a:bodyPr wrap="square" lIns="0" tIns="0" rIns="0" bIns="0" rtlCol="0"/>
          <a:lstStyle/>
          <a:p>
            <a:endParaRPr dirty="0"/>
          </a:p>
        </p:txBody>
      </p:sp>
      <p:sp>
        <p:nvSpPr>
          <p:cNvPr id="548" name="bg object 548"/>
          <p:cNvSpPr/>
          <p:nvPr/>
        </p:nvSpPr>
        <p:spPr>
          <a:xfrm>
            <a:off x="8816812" y="7411000"/>
            <a:ext cx="2540" cy="5080"/>
          </a:xfrm>
          <a:custGeom>
            <a:avLst/>
            <a:gdLst/>
            <a:ahLst/>
            <a:cxnLst/>
            <a:rect l="l" t="t" r="r" b="b"/>
            <a:pathLst>
              <a:path w="2540" h="5079">
                <a:moveTo>
                  <a:pt x="2100" y="0"/>
                </a:moveTo>
                <a:lnTo>
                  <a:pt x="1025" y="2383"/>
                </a:lnTo>
                <a:lnTo>
                  <a:pt x="0" y="4553"/>
                </a:lnTo>
                <a:lnTo>
                  <a:pt x="1905" y="654"/>
                </a:lnTo>
                <a:lnTo>
                  <a:pt x="2100" y="0"/>
                </a:lnTo>
                <a:close/>
              </a:path>
            </a:pathLst>
          </a:custGeom>
          <a:solidFill>
            <a:srgbClr val="075695"/>
          </a:solidFill>
        </p:spPr>
        <p:txBody>
          <a:bodyPr wrap="square" lIns="0" tIns="0" rIns="0" bIns="0" rtlCol="0"/>
          <a:lstStyle/>
          <a:p>
            <a:endParaRPr dirty="0"/>
          </a:p>
        </p:txBody>
      </p:sp>
      <p:sp>
        <p:nvSpPr>
          <p:cNvPr id="549" name="bg object 549"/>
          <p:cNvSpPr/>
          <p:nvPr/>
        </p:nvSpPr>
        <p:spPr>
          <a:xfrm>
            <a:off x="8816558" y="7411011"/>
            <a:ext cx="2540" cy="5080"/>
          </a:xfrm>
          <a:custGeom>
            <a:avLst/>
            <a:gdLst/>
            <a:ahLst/>
            <a:cxnLst/>
            <a:rect l="l" t="t" r="r" b="b"/>
            <a:pathLst>
              <a:path w="2540" h="5079">
                <a:moveTo>
                  <a:pt x="2343" y="0"/>
                </a:moveTo>
                <a:lnTo>
                  <a:pt x="1280" y="2372"/>
                </a:lnTo>
                <a:lnTo>
                  <a:pt x="0" y="5065"/>
                </a:lnTo>
                <a:lnTo>
                  <a:pt x="2076" y="812"/>
                </a:lnTo>
                <a:lnTo>
                  <a:pt x="2140" y="533"/>
                </a:lnTo>
                <a:lnTo>
                  <a:pt x="2343" y="0"/>
                </a:lnTo>
                <a:close/>
              </a:path>
            </a:pathLst>
          </a:custGeom>
          <a:solidFill>
            <a:srgbClr val="075392"/>
          </a:solidFill>
        </p:spPr>
        <p:txBody>
          <a:bodyPr wrap="square" lIns="0" tIns="0" rIns="0" bIns="0" rtlCol="0"/>
          <a:lstStyle/>
          <a:p>
            <a:endParaRPr dirty="0"/>
          </a:p>
        </p:txBody>
      </p:sp>
      <p:sp>
        <p:nvSpPr>
          <p:cNvPr id="550" name="bg object 550"/>
          <p:cNvSpPr/>
          <p:nvPr/>
        </p:nvSpPr>
        <p:spPr>
          <a:xfrm>
            <a:off x="8816746" y="7411034"/>
            <a:ext cx="2540" cy="5080"/>
          </a:xfrm>
          <a:custGeom>
            <a:avLst/>
            <a:gdLst/>
            <a:ahLst/>
            <a:cxnLst/>
            <a:rect l="l" t="t" r="r" b="b"/>
            <a:pathLst>
              <a:path w="2540" h="5079">
                <a:moveTo>
                  <a:pt x="2126" y="0"/>
                </a:moveTo>
                <a:lnTo>
                  <a:pt x="1091" y="2349"/>
                </a:lnTo>
                <a:lnTo>
                  <a:pt x="0" y="4655"/>
                </a:lnTo>
                <a:lnTo>
                  <a:pt x="1832" y="905"/>
                </a:lnTo>
                <a:lnTo>
                  <a:pt x="1888" y="650"/>
                </a:lnTo>
                <a:lnTo>
                  <a:pt x="2126" y="0"/>
                </a:lnTo>
                <a:close/>
              </a:path>
            </a:pathLst>
          </a:custGeom>
          <a:solidFill>
            <a:srgbClr val="07528E"/>
          </a:solidFill>
        </p:spPr>
        <p:txBody>
          <a:bodyPr wrap="square" lIns="0" tIns="0" rIns="0" bIns="0" rtlCol="0"/>
          <a:lstStyle/>
          <a:p>
            <a:endParaRPr dirty="0"/>
          </a:p>
        </p:txBody>
      </p:sp>
      <p:sp>
        <p:nvSpPr>
          <p:cNvPr id="551" name="bg object 551"/>
          <p:cNvSpPr/>
          <p:nvPr/>
        </p:nvSpPr>
        <p:spPr>
          <a:xfrm>
            <a:off x="8816786" y="7411043"/>
            <a:ext cx="2540" cy="5080"/>
          </a:xfrm>
          <a:custGeom>
            <a:avLst/>
            <a:gdLst/>
            <a:ahLst/>
            <a:cxnLst/>
            <a:rect l="l" t="t" r="r" b="b"/>
            <a:pathLst>
              <a:path w="2540" h="5079">
                <a:moveTo>
                  <a:pt x="2074" y="0"/>
                </a:moveTo>
                <a:lnTo>
                  <a:pt x="1051" y="2340"/>
                </a:lnTo>
                <a:lnTo>
                  <a:pt x="0" y="4563"/>
                </a:lnTo>
                <a:lnTo>
                  <a:pt x="1715" y="1053"/>
                </a:lnTo>
                <a:lnTo>
                  <a:pt x="1784" y="755"/>
                </a:lnTo>
                <a:lnTo>
                  <a:pt x="2074" y="0"/>
                </a:lnTo>
                <a:close/>
              </a:path>
            </a:pathLst>
          </a:custGeom>
          <a:solidFill>
            <a:srgbClr val="07508A"/>
          </a:solidFill>
        </p:spPr>
        <p:txBody>
          <a:bodyPr wrap="square" lIns="0" tIns="0" rIns="0" bIns="0" rtlCol="0"/>
          <a:lstStyle/>
          <a:p>
            <a:endParaRPr dirty="0"/>
          </a:p>
        </p:txBody>
      </p:sp>
      <p:pic>
        <p:nvPicPr>
          <p:cNvPr id="552" name="bg object 552"/>
          <p:cNvPicPr/>
          <p:nvPr/>
        </p:nvPicPr>
        <p:blipFill>
          <a:blip r:embed="rId9" cstate="print"/>
          <a:stretch>
            <a:fillRect/>
          </a:stretch>
        </p:blipFill>
        <p:spPr>
          <a:xfrm>
            <a:off x="8813561" y="7191451"/>
            <a:ext cx="378000" cy="230726"/>
          </a:xfrm>
          <a:prstGeom prst="rect">
            <a:avLst/>
          </a:prstGeom>
        </p:spPr>
      </p:pic>
      <p:sp>
        <p:nvSpPr>
          <p:cNvPr id="553" name="bg object 553"/>
          <p:cNvSpPr/>
          <p:nvPr/>
        </p:nvSpPr>
        <p:spPr>
          <a:xfrm>
            <a:off x="8819126" y="7196948"/>
            <a:ext cx="367030" cy="213995"/>
          </a:xfrm>
          <a:custGeom>
            <a:avLst/>
            <a:gdLst/>
            <a:ahLst/>
            <a:cxnLst/>
            <a:rect l="l" t="t" r="r" b="b"/>
            <a:pathLst>
              <a:path w="367029" h="213995">
                <a:moveTo>
                  <a:pt x="184086" y="0"/>
                </a:moveTo>
                <a:lnTo>
                  <a:pt x="183057" y="520"/>
                </a:lnTo>
                <a:lnTo>
                  <a:pt x="0" y="142455"/>
                </a:lnTo>
                <a:lnTo>
                  <a:pt x="0" y="213893"/>
                </a:lnTo>
                <a:lnTo>
                  <a:pt x="178841" y="74815"/>
                </a:lnTo>
                <a:lnTo>
                  <a:pt x="181483" y="74193"/>
                </a:lnTo>
                <a:lnTo>
                  <a:pt x="186156" y="74193"/>
                </a:lnTo>
                <a:lnTo>
                  <a:pt x="188925" y="74904"/>
                </a:lnTo>
                <a:lnTo>
                  <a:pt x="190601" y="76428"/>
                </a:lnTo>
                <a:lnTo>
                  <a:pt x="366864" y="212851"/>
                </a:lnTo>
                <a:lnTo>
                  <a:pt x="366864" y="141592"/>
                </a:lnTo>
                <a:lnTo>
                  <a:pt x="185166" y="546"/>
                </a:lnTo>
                <a:lnTo>
                  <a:pt x="184086" y="63"/>
                </a:lnTo>
                <a:close/>
              </a:path>
            </a:pathLst>
          </a:custGeom>
          <a:solidFill>
            <a:srgbClr val="08589A"/>
          </a:solidFill>
        </p:spPr>
        <p:txBody>
          <a:bodyPr wrap="square" lIns="0" tIns="0" rIns="0" bIns="0" rtlCol="0"/>
          <a:lstStyle/>
          <a:p>
            <a:endParaRPr dirty="0"/>
          </a:p>
        </p:txBody>
      </p:sp>
      <p:sp>
        <p:nvSpPr>
          <p:cNvPr id="554" name="bg object 554"/>
          <p:cNvSpPr/>
          <p:nvPr/>
        </p:nvSpPr>
        <p:spPr>
          <a:xfrm>
            <a:off x="8995956" y="7191451"/>
            <a:ext cx="7620" cy="8890"/>
          </a:xfrm>
          <a:custGeom>
            <a:avLst/>
            <a:gdLst/>
            <a:ahLst/>
            <a:cxnLst/>
            <a:rect l="l" t="t" r="r" b="b"/>
            <a:pathLst>
              <a:path w="7620" h="8890">
                <a:moveTo>
                  <a:pt x="7251" y="0"/>
                </a:moveTo>
                <a:lnTo>
                  <a:pt x="5232" y="0"/>
                </a:lnTo>
                <a:lnTo>
                  <a:pt x="3187" y="1295"/>
                </a:lnTo>
                <a:lnTo>
                  <a:pt x="0" y="3911"/>
                </a:lnTo>
                <a:lnTo>
                  <a:pt x="3403" y="8305"/>
                </a:lnTo>
                <a:lnTo>
                  <a:pt x="6223" y="6019"/>
                </a:lnTo>
                <a:lnTo>
                  <a:pt x="7137" y="5562"/>
                </a:lnTo>
                <a:lnTo>
                  <a:pt x="7239" y="12"/>
                </a:lnTo>
                <a:close/>
              </a:path>
            </a:pathLst>
          </a:custGeom>
          <a:solidFill>
            <a:srgbClr val="8DB8DB"/>
          </a:solidFill>
        </p:spPr>
        <p:txBody>
          <a:bodyPr wrap="square" lIns="0" tIns="0" rIns="0" bIns="0" rtlCol="0"/>
          <a:lstStyle/>
          <a:p>
            <a:endParaRPr dirty="0"/>
          </a:p>
        </p:txBody>
      </p:sp>
      <p:sp>
        <p:nvSpPr>
          <p:cNvPr id="555" name="bg object 555"/>
          <p:cNvSpPr/>
          <p:nvPr/>
        </p:nvSpPr>
        <p:spPr>
          <a:xfrm>
            <a:off x="8995961" y="7191455"/>
            <a:ext cx="7620" cy="8890"/>
          </a:xfrm>
          <a:custGeom>
            <a:avLst/>
            <a:gdLst/>
            <a:ahLst/>
            <a:cxnLst/>
            <a:rect l="l" t="t" r="r" b="b"/>
            <a:pathLst>
              <a:path w="7620" h="8890">
                <a:moveTo>
                  <a:pt x="7246" y="0"/>
                </a:moveTo>
                <a:lnTo>
                  <a:pt x="5220" y="0"/>
                </a:lnTo>
                <a:lnTo>
                  <a:pt x="3187" y="1295"/>
                </a:lnTo>
                <a:lnTo>
                  <a:pt x="0" y="3898"/>
                </a:lnTo>
                <a:lnTo>
                  <a:pt x="3403" y="8293"/>
                </a:lnTo>
                <a:lnTo>
                  <a:pt x="6223" y="6019"/>
                </a:lnTo>
                <a:lnTo>
                  <a:pt x="7133" y="5547"/>
                </a:lnTo>
                <a:lnTo>
                  <a:pt x="7246" y="0"/>
                </a:lnTo>
                <a:close/>
              </a:path>
            </a:pathLst>
          </a:custGeom>
          <a:solidFill>
            <a:srgbClr val="89B7DA"/>
          </a:solidFill>
        </p:spPr>
        <p:txBody>
          <a:bodyPr wrap="square" lIns="0" tIns="0" rIns="0" bIns="0" rtlCol="0"/>
          <a:lstStyle/>
          <a:p>
            <a:endParaRPr dirty="0"/>
          </a:p>
        </p:txBody>
      </p:sp>
      <p:sp>
        <p:nvSpPr>
          <p:cNvPr id="556" name="bg object 556"/>
          <p:cNvSpPr/>
          <p:nvPr/>
        </p:nvSpPr>
        <p:spPr>
          <a:xfrm>
            <a:off x="8995961" y="7191454"/>
            <a:ext cx="7620" cy="8890"/>
          </a:xfrm>
          <a:custGeom>
            <a:avLst/>
            <a:gdLst/>
            <a:ahLst/>
            <a:cxnLst/>
            <a:rect l="l" t="t" r="r" b="b"/>
            <a:pathLst>
              <a:path w="7620" h="8890">
                <a:moveTo>
                  <a:pt x="7246" y="0"/>
                </a:moveTo>
                <a:lnTo>
                  <a:pt x="5222" y="0"/>
                </a:lnTo>
                <a:lnTo>
                  <a:pt x="3187" y="1295"/>
                </a:lnTo>
                <a:lnTo>
                  <a:pt x="0" y="3898"/>
                </a:lnTo>
                <a:lnTo>
                  <a:pt x="3401" y="8300"/>
                </a:lnTo>
                <a:lnTo>
                  <a:pt x="6223" y="6019"/>
                </a:lnTo>
                <a:lnTo>
                  <a:pt x="7133" y="5558"/>
                </a:lnTo>
                <a:lnTo>
                  <a:pt x="7246" y="0"/>
                </a:lnTo>
                <a:close/>
              </a:path>
            </a:pathLst>
          </a:custGeom>
          <a:solidFill>
            <a:srgbClr val="86B4D9"/>
          </a:solidFill>
        </p:spPr>
        <p:txBody>
          <a:bodyPr wrap="square" lIns="0" tIns="0" rIns="0" bIns="0" rtlCol="0"/>
          <a:lstStyle/>
          <a:p>
            <a:endParaRPr dirty="0"/>
          </a:p>
        </p:txBody>
      </p:sp>
      <p:sp>
        <p:nvSpPr>
          <p:cNvPr id="557" name="bg object 557"/>
          <p:cNvSpPr/>
          <p:nvPr/>
        </p:nvSpPr>
        <p:spPr>
          <a:xfrm>
            <a:off x="8995964" y="7191452"/>
            <a:ext cx="7620" cy="8890"/>
          </a:xfrm>
          <a:custGeom>
            <a:avLst/>
            <a:gdLst/>
            <a:ahLst/>
            <a:cxnLst/>
            <a:rect l="l" t="t" r="r" b="b"/>
            <a:pathLst>
              <a:path w="7620" h="8890">
                <a:moveTo>
                  <a:pt x="7242" y="0"/>
                </a:moveTo>
                <a:lnTo>
                  <a:pt x="5221" y="0"/>
                </a:lnTo>
                <a:lnTo>
                  <a:pt x="3184" y="1295"/>
                </a:lnTo>
                <a:lnTo>
                  <a:pt x="0" y="3908"/>
                </a:lnTo>
                <a:lnTo>
                  <a:pt x="3398" y="8302"/>
                </a:lnTo>
                <a:lnTo>
                  <a:pt x="6219" y="6019"/>
                </a:lnTo>
                <a:lnTo>
                  <a:pt x="7130" y="5558"/>
                </a:lnTo>
                <a:lnTo>
                  <a:pt x="7242" y="0"/>
                </a:lnTo>
                <a:close/>
              </a:path>
            </a:pathLst>
          </a:custGeom>
          <a:solidFill>
            <a:srgbClr val="83B1D7"/>
          </a:solidFill>
        </p:spPr>
        <p:txBody>
          <a:bodyPr wrap="square" lIns="0" tIns="0" rIns="0" bIns="0" rtlCol="0"/>
          <a:lstStyle/>
          <a:p>
            <a:endParaRPr dirty="0"/>
          </a:p>
        </p:txBody>
      </p:sp>
      <p:sp>
        <p:nvSpPr>
          <p:cNvPr id="558" name="bg object 558"/>
          <p:cNvSpPr/>
          <p:nvPr/>
        </p:nvSpPr>
        <p:spPr>
          <a:xfrm>
            <a:off x="8995964" y="7191452"/>
            <a:ext cx="7620" cy="8890"/>
          </a:xfrm>
          <a:custGeom>
            <a:avLst/>
            <a:gdLst/>
            <a:ahLst/>
            <a:cxnLst/>
            <a:rect l="l" t="t" r="r" b="b"/>
            <a:pathLst>
              <a:path w="7620" h="8890">
                <a:moveTo>
                  <a:pt x="7242" y="0"/>
                </a:moveTo>
                <a:lnTo>
                  <a:pt x="5221" y="0"/>
                </a:lnTo>
                <a:lnTo>
                  <a:pt x="3184" y="1295"/>
                </a:lnTo>
                <a:lnTo>
                  <a:pt x="0" y="3908"/>
                </a:lnTo>
                <a:lnTo>
                  <a:pt x="3397" y="8301"/>
                </a:lnTo>
                <a:lnTo>
                  <a:pt x="6219" y="6019"/>
                </a:lnTo>
                <a:lnTo>
                  <a:pt x="7130" y="5558"/>
                </a:lnTo>
                <a:lnTo>
                  <a:pt x="7242" y="0"/>
                </a:lnTo>
                <a:close/>
              </a:path>
            </a:pathLst>
          </a:custGeom>
          <a:solidFill>
            <a:srgbClr val="80AFD6"/>
          </a:solidFill>
        </p:spPr>
        <p:txBody>
          <a:bodyPr wrap="square" lIns="0" tIns="0" rIns="0" bIns="0" rtlCol="0"/>
          <a:lstStyle/>
          <a:p>
            <a:endParaRPr dirty="0"/>
          </a:p>
        </p:txBody>
      </p:sp>
      <p:sp>
        <p:nvSpPr>
          <p:cNvPr id="559" name="bg object 559"/>
          <p:cNvSpPr/>
          <p:nvPr/>
        </p:nvSpPr>
        <p:spPr>
          <a:xfrm>
            <a:off x="8995963" y="7191451"/>
            <a:ext cx="7620" cy="8890"/>
          </a:xfrm>
          <a:custGeom>
            <a:avLst/>
            <a:gdLst/>
            <a:ahLst/>
            <a:cxnLst/>
            <a:rect l="l" t="t" r="r" b="b"/>
            <a:pathLst>
              <a:path w="7620" h="8890">
                <a:moveTo>
                  <a:pt x="7243" y="0"/>
                </a:moveTo>
                <a:lnTo>
                  <a:pt x="5224" y="0"/>
                </a:lnTo>
                <a:lnTo>
                  <a:pt x="3185" y="1295"/>
                </a:lnTo>
                <a:lnTo>
                  <a:pt x="0" y="3909"/>
                </a:lnTo>
                <a:lnTo>
                  <a:pt x="3398" y="8303"/>
                </a:lnTo>
                <a:lnTo>
                  <a:pt x="6220" y="6019"/>
                </a:lnTo>
                <a:lnTo>
                  <a:pt x="7130" y="5558"/>
                </a:lnTo>
                <a:lnTo>
                  <a:pt x="7243" y="0"/>
                </a:lnTo>
                <a:close/>
              </a:path>
            </a:pathLst>
          </a:custGeom>
          <a:solidFill>
            <a:srgbClr val="7BADD5"/>
          </a:solidFill>
        </p:spPr>
        <p:txBody>
          <a:bodyPr wrap="square" lIns="0" tIns="0" rIns="0" bIns="0" rtlCol="0"/>
          <a:lstStyle/>
          <a:p>
            <a:endParaRPr dirty="0"/>
          </a:p>
        </p:txBody>
      </p:sp>
      <p:sp>
        <p:nvSpPr>
          <p:cNvPr id="560" name="bg object 560"/>
          <p:cNvSpPr/>
          <p:nvPr/>
        </p:nvSpPr>
        <p:spPr>
          <a:xfrm>
            <a:off x="8995963" y="7191451"/>
            <a:ext cx="7620" cy="8890"/>
          </a:xfrm>
          <a:custGeom>
            <a:avLst/>
            <a:gdLst/>
            <a:ahLst/>
            <a:cxnLst/>
            <a:rect l="l" t="t" r="r" b="b"/>
            <a:pathLst>
              <a:path w="7620" h="8890">
                <a:moveTo>
                  <a:pt x="7244" y="0"/>
                </a:moveTo>
                <a:lnTo>
                  <a:pt x="5224" y="0"/>
                </a:lnTo>
                <a:lnTo>
                  <a:pt x="3185" y="1294"/>
                </a:lnTo>
                <a:lnTo>
                  <a:pt x="0" y="3908"/>
                </a:lnTo>
                <a:lnTo>
                  <a:pt x="3400" y="8302"/>
                </a:lnTo>
                <a:lnTo>
                  <a:pt x="6220" y="6018"/>
                </a:lnTo>
                <a:lnTo>
                  <a:pt x="7131" y="5557"/>
                </a:lnTo>
                <a:lnTo>
                  <a:pt x="7244" y="0"/>
                </a:lnTo>
                <a:close/>
              </a:path>
            </a:pathLst>
          </a:custGeom>
          <a:solidFill>
            <a:srgbClr val="78ABD4"/>
          </a:solidFill>
        </p:spPr>
        <p:txBody>
          <a:bodyPr wrap="square" lIns="0" tIns="0" rIns="0" bIns="0" rtlCol="0"/>
          <a:lstStyle/>
          <a:p>
            <a:endParaRPr dirty="0"/>
          </a:p>
        </p:txBody>
      </p:sp>
      <p:sp>
        <p:nvSpPr>
          <p:cNvPr id="561" name="bg object 561"/>
          <p:cNvSpPr/>
          <p:nvPr/>
        </p:nvSpPr>
        <p:spPr>
          <a:xfrm>
            <a:off x="8995964" y="7191452"/>
            <a:ext cx="7620" cy="8890"/>
          </a:xfrm>
          <a:custGeom>
            <a:avLst/>
            <a:gdLst/>
            <a:ahLst/>
            <a:cxnLst/>
            <a:rect l="l" t="t" r="r" b="b"/>
            <a:pathLst>
              <a:path w="7620" h="8890">
                <a:moveTo>
                  <a:pt x="7242" y="0"/>
                </a:moveTo>
                <a:lnTo>
                  <a:pt x="5221" y="0"/>
                </a:lnTo>
                <a:lnTo>
                  <a:pt x="3184" y="1295"/>
                </a:lnTo>
                <a:lnTo>
                  <a:pt x="0" y="3908"/>
                </a:lnTo>
                <a:lnTo>
                  <a:pt x="3398" y="8301"/>
                </a:lnTo>
                <a:lnTo>
                  <a:pt x="6219" y="6019"/>
                </a:lnTo>
                <a:lnTo>
                  <a:pt x="7130" y="5558"/>
                </a:lnTo>
                <a:lnTo>
                  <a:pt x="7242" y="0"/>
                </a:lnTo>
                <a:close/>
              </a:path>
            </a:pathLst>
          </a:custGeom>
          <a:solidFill>
            <a:srgbClr val="74A9D2"/>
          </a:solidFill>
        </p:spPr>
        <p:txBody>
          <a:bodyPr wrap="square" lIns="0" tIns="0" rIns="0" bIns="0" rtlCol="0"/>
          <a:lstStyle/>
          <a:p>
            <a:endParaRPr dirty="0"/>
          </a:p>
        </p:txBody>
      </p:sp>
      <p:sp>
        <p:nvSpPr>
          <p:cNvPr id="562" name="bg object 562"/>
          <p:cNvSpPr/>
          <p:nvPr/>
        </p:nvSpPr>
        <p:spPr>
          <a:xfrm>
            <a:off x="8995961" y="7191451"/>
            <a:ext cx="7620" cy="8890"/>
          </a:xfrm>
          <a:custGeom>
            <a:avLst/>
            <a:gdLst/>
            <a:ahLst/>
            <a:cxnLst/>
            <a:rect l="l" t="t" r="r" b="b"/>
            <a:pathLst>
              <a:path w="7620" h="8890">
                <a:moveTo>
                  <a:pt x="7245" y="0"/>
                </a:moveTo>
                <a:lnTo>
                  <a:pt x="5226" y="0"/>
                </a:lnTo>
                <a:lnTo>
                  <a:pt x="3184" y="1293"/>
                </a:lnTo>
                <a:lnTo>
                  <a:pt x="0" y="3907"/>
                </a:lnTo>
                <a:lnTo>
                  <a:pt x="3402" y="8301"/>
                </a:lnTo>
                <a:lnTo>
                  <a:pt x="6222" y="6015"/>
                </a:lnTo>
                <a:lnTo>
                  <a:pt x="7132" y="5555"/>
                </a:lnTo>
                <a:lnTo>
                  <a:pt x="7245" y="0"/>
                </a:lnTo>
                <a:close/>
              </a:path>
            </a:pathLst>
          </a:custGeom>
          <a:solidFill>
            <a:srgbClr val="6FA6D2"/>
          </a:solidFill>
        </p:spPr>
        <p:txBody>
          <a:bodyPr wrap="square" lIns="0" tIns="0" rIns="0" bIns="0" rtlCol="0"/>
          <a:lstStyle/>
          <a:p>
            <a:endParaRPr dirty="0"/>
          </a:p>
        </p:txBody>
      </p:sp>
      <p:sp>
        <p:nvSpPr>
          <p:cNvPr id="563" name="bg object 563"/>
          <p:cNvSpPr/>
          <p:nvPr/>
        </p:nvSpPr>
        <p:spPr>
          <a:xfrm>
            <a:off x="8995961" y="7191455"/>
            <a:ext cx="7620" cy="8890"/>
          </a:xfrm>
          <a:custGeom>
            <a:avLst/>
            <a:gdLst/>
            <a:ahLst/>
            <a:cxnLst/>
            <a:rect l="l" t="t" r="r" b="b"/>
            <a:pathLst>
              <a:path w="7620" h="8890">
                <a:moveTo>
                  <a:pt x="7246" y="0"/>
                </a:moveTo>
                <a:lnTo>
                  <a:pt x="5220" y="0"/>
                </a:lnTo>
                <a:lnTo>
                  <a:pt x="3187" y="1295"/>
                </a:lnTo>
                <a:lnTo>
                  <a:pt x="0" y="3898"/>
                </a:lnTo>
                <a:lnTo>
                  <a:pt x="3403" y="8293"/>
                </a:lnTo>
                <a:lnTo>
                  <a:pt x="6223" y="6019"/>
                </a:lnTo>
                <a:lnTo>
                  <a:pt x="7133" y="5547"/>
                </a:lnTo>
                <a:lnTo>
                  <a:pt x="7246" y="0"/>
                </a:lnTo>
                <a:close/>
              </a:path>
            </a:pathLst>
          </a:custGeom>
          <a:solidFill>
            <a:srgbClr val="6CA2D1"/>
          </a:solidFill>
        </p:spPr>
        <p:txBody>
          <a:bodyPr wrap="square" lIns="0" tIns="0" rIns="0" bIns="0" rtlCol="0"/>
          <a:lstStyle/>
          <a:p>
            <a:endParaRPr dirty="0"/>
          </a:p>
        </p:txBody>
      </p:sp>
      <p:sp>
        <p:nvSpPr>
          <p:cNvPr id="564" name="bg object 564"/>
          <p:cNvSpPr/>
          <p:nvPr/>
        </p:nvSpPr>
        <p:spPr>
          <a:xfrm>
            <a:off x="8995963" y="7191451"/>
            <a:ext cx="7620" cy="8890"/>
          </a:xfrm>
          <a:custGeom>
            <a:avLst/>
            <a:gdLst/>
            <a:ahLst/>
            <a:cxnLst/>
            <a:rect l="l" t="t" r="r" b="b"/>
            <a:pathLst>
              <a:path w="7620" h="8890">
                <a:moveTo>
                  <a:pt x="7244" y="0"/>
                </a:moveTo>
                <a:lnTo>
                  <a:pt x="5224" y="0"/>
                </a:lnTo>
                <a:lnTo>
                  <a:pt x="3185" y="1294"/>
                </a:lnTo>
                <a:lnTo>
                  <a:pt x="0" y="3908"/>
                </a:lnTo>
                <a:lnTo>
                  <a:pt x="3400" y="8302"/>
                </a:lnTo>
                <a:lnTo>
                  <a:pt x="6220" y="6018"/>
                </a:lnTo>
                <a:lnTo>
                  <a:pt x="7131" y="5557"/>
                </a:lnTo>
                <a:lnTo>
                  <a:pt x="7244" y="0"/>
                </a:lnTo>
                <a:close/>
              </a:path>
            </a:pathLst>
          </a:custGeom>
          <a:solidFill>
            <a:srgbClr val="67A0CF"/>
          </a:solidFill>
        </p:spPr>
        <p:txBody>
          <a:bodyPr wrap="square" lIns="0" tIns="0" rIns="0" bIns="0" rtlCol="0"/>
          <a:lstStyle/>
          <a:p>
            <a:endParaRPr dirty="0"/>
          </a:p>
        </p:txBody>
      </p:sp>
      <p:sp>
        <p:nvSpPr>
          <p:cNvPr id="565" name="bg object 565"/>
          <p:cNvSpPr/>
          <p:nvPr/>
        </p:nvSpPr>
        <p:spPr>
          <a:xfrm>
            <a:off x="8995961" y="7191451"/>
            <a:ext cx="7620" cy="8890"/>
          </a:xfrm>
          <a:custGeom>
            <a:avLst/>
            <a:gdLst/>
            <a:ahLst/>
            <a:cxnLst/>
            <a:rect l="l" t="t" r="r" b="b"/>
            <a:pathLst>
              <a:path w="7620" h="8890">
                <a:moveTo>
                  <a:pt x="7246" y="0"/>
                </a:moveTo>
                <a:lnTo>
                  <a:pt x="5226" y="0"/>
                </a:lnTo>
                <a:lnTo>
                  <a:pt x="3182" y="1295"/>
                </a:lnTo>
                <a:lnTo>
                  <a:pt x="0" y="3905"/>
                </a:lnTo>
                <a:lnTo>
                  <a:pt x="3403" y="8299"/>
                </a:lnTo>
                <a:lnTo>
                  <a:pt x="6223" y="6013"/>
                </a:lnTo>
                <a:lnTo>
                  <a:pt x="7133" y="5552"/>
                </a:lnTo>
                <a:lnTo>
                  <a:pt x="7246" y="0"/>
                </a:lnTo>
                <a:close/>
              </a:path>
            </a:pathLst>
          </a:custGeom>
          <a:solidFill>
            <a:srgbClr val="619ECE"/>
          </a:solidFill>
        </p:spPr>
        <p:txBody>
          <a:bodyPr wrap="square" lIns="0" tIns="0" rIns="0" bIns="0" rtlCol="0"/>
          <a:lstStyle/>
          <a:p>
            <a:endParaRPr dirty="0"/>
          </a:p>
        </p:txBody>
      </p:sp>
      <p:sp>
        <p:nvSpPr>
          <p:cNvPr id="566" name="bg object 566"/>
          <p:cNvSpPr/>
          <p:nvPr/>
        </p:nvSpPr>
        <p:spPr>
          <a:xfrm>
            <a:off x="8995964" y="7191452"/>
            <a:ext cx="7620" cy="8890"/>
          </a:xfrm>
          <a:custGeom>
            <a:avLst/>
            <a:gdLst/>
            <a:ahLst/>
            <a:cxnLst/>
            <a:rect l="l" t="t" r="r" b="b"/>
            <a:pathLst>
              <a:path w="7620" h="8890">
                <a:moveTo>
                  <a:pt x="7242" y="0"/>
                </a:moveTo>
                <a:lnTo>
                  <a:pt x="5221" y="0"/>
                </a:lnTo>
                <a:lnTo>
                  <a:pt x="3184" y="1295"/>
                </a:lnTo>
                <a:lnTo>
                  <a:pt x="0" y="3908"/>
                </a:lnTo>
                <a:lnTo>
                  <a:pt x="3398" y="8301"/>
                </a:lnTo>
                <a:lnTo>
                  <a:pt x="6219" y="6019"/>
                </a:lnTo>
                <a:lnTo>
                  <a:pt x="7130" y="5558"/>
                </a:lnTo>
                <a:lnTo>
                  <a:pt x="7242" y="0"/>
                </a:lnTo>
                <a:close/>
              </a:path>
            </a:pathLst>
          </a:custGeom>
          <a:solidFill>
            <a:srgbClr val="5D9BCC"/>
          </a:solidFill>
        </p:spPr>
        <p:txBody>
          <a:bodyPr wrap="square" lIns="0" tIns="0" rIns="0" bIns="0" rtlCol="0"/>
          <a:lstStyle/>
          <a:p>
            <a:endParaRPr dirty="0"/>
          </a:p>
        </p:txBody>
      </p:sp>
      <p:sp>
        <p:nvSpPr>
          <p:cNvPr id="567" name="bg object 567"/>
          <p:cNvSpPr/>
          <p:nvPr/>
        </p:nvSpPr>
        <p:spPr>
          <a:xfrm>
            <a:off x="8995961" y="7191451"/>
            <a:ext cx="7620" cy="8890"/>
          </a:xfrm>
          <a:custGeom>
            <a:avLst/>
            <a:gdLst/>
            <a:ahLst/>
            <a:cxnLst/>
            <a:rect l="l" t="t" r="r" b="b"/>
            <a:pathLst>
              <a:path w="7620" h="8890">
                <a:moveTo>
                  <a:pt x="7245" y="0"/>
                </a:moveTo>
                <a:lnTo>
                  <a:pt x="5226" y="0"/>
                </a:lnTo>
                <a:lnTo>
                  <a:pt x="3184" y="1293"/>
                </a:lnTo>
                <a:lnTo>
                  <a:pt x="0" y="3907"/>
                </a:lnTo>
                <a:lnTo>
                  <a:pt x="3402" y="8301"/>
                </a:lnTo>
                <a:lnTo>
                  <a:pt x="6222" y="6015"/>
                </a:lnTo>
                <a:lnTo>
                  <a:pt x="7132" y="5555"/>
                </a:lnTo>
                <a:lnTo>
                  <a:pt x="7245" y="0"/>
                </a:lnTo>
                <a:close/>
              </a:path>
            </a:pathLst>
          </a:custGeom>
          <a:solidFill>
            <a:srgbClr val="5796C9"/>
          </a:solidFill>
        </p:spPr>
        <p:txBody>
          <a:bodyPr wrap="square" lIns="0" tIns="0" rIns="0" bIns="0" rtlCol="0"/>
          <a:lstStyle/>
          <a:p>
            <a:endParaRPr dirty="0"/>
          </a:p>
        </p:txBody>
      </p:sp>
      <p:sp>
        <p:nvSpPr>
          <p:cNvPr id="568" name="bg object 568"/>
          <p:cNvSpPr/>
          <p:nvPr/>
        </p:nvSpPr>
        <p:spPr>
          <a:xfrm>
            <a:off x="8995961" y="7191456"/>
            <a:ext cx="7620" cy="8890"/>
          </a:xfrm>
          <a:custGeom>
            <a:avLst/>
            <a:gdLst/>
            <a:ahLst/>
            <a:cxnLst/>
            <a:rect l="l" t="t" r="r" b="b"/>
            <a:pathLst>
              <a:path w="7620" h="8890">
                <a:moveTo>
                  <a:pt x="7246" y="0"/>
                </a:moveTo>
                <a:lnTo>
                  <a:pt x="5219" y="0"/>
                </a:lnTo>
                <a:lnTo>
                  <a:pt x="3187" y="1295"/>
                </a:lnTo>
                <a:lnTo>
                  <a:pt x="0" y="3898"/>
                </a:lnTo>
                <a:lnTo>
                  <a:pt x="3403" y="8293"/>
                </a:lnTo>
                <a:lnTo>
                  <a:pt x="6223" y="6019"/>
                </a:lnTo>
                <a:lnTo>
                  <a:pt x="7133" y="5547"/>
                </a:lnTo>
                <a:lnTo>
                  <a:pt x="7246" y="0"/>
                </a:lnTo>
                <a:close/>
              </a:path>
            </a:pathLst>
          </a:custGeom>
          <a:solidFill>
            <a:srgbClr val="5293C8"/>
          </a:solidFill>
        </p:spPr>
        <p:txBody>
          <a:bodyPr wrap="square" lIns="0" tIns="0" rIns="0" bIns="0" rtlCol="0"/>
          <a:lstStyle/>
          <a:p>
            <a:endParaRPr dirty="0"/>
          </a:p>
        </p:txBody>
      </p:sp>
      <p:sp>
        <p:nvSpPr>
          <p:cNvPr id="569" name="bg object 569"/>
          <p:cNvSpPr/>
          <p:nvPr/>
        </p:nvSpPr>
        <p:spPr>
          <a:xfrm>
            <a:off x="8995963" y="7191451"/>
            <a:ext cx="7620" cy="8890"/>
          </a:xfrm>
          <a:custGeom>
            <a:avLst/>
            <a:gdLst/>
            <a:ahLst/>
            <a:cxnLst/>
            <a:rect l="l" t="t" r="r" b="b"/>
            <a:pathLst>
              <a:path w="7620" h="8890">
                <a:moveTo>
                  <a:pt x="7243" y="0"/>
                </a:moveTo>
                <a:lnTo>
                  <a:pt x="5224" y="0"/>
                </a:lnTo>
                <a:lnTo>
                  <a:pt x="3185" y="1295"/>
                </a:lnTo>
                <a:lnTo>
                  <a:pt x="0" y="3909"/>
                </a:lnTo>
                <a:lnTo>
                  <a:pt x="3398" y="8303"/>
                </a:lnTo>
                <a:lnTo>
                  <a:pt x="6220" y="6019"/>
                </a:lnTo>
                <a:lnTo>
                  <a:pt x="7130" y="5558"/>
                </a:lnTo>
                <a:lnTo>
                  <a:pt x="7243" y="0"/>
                </a:lnTo>
                <a:close/>
              </a:path>
            </a:pathLst>
          </a:custGeom>
          <a:solidFill>
            <a:srgbClr val="4B90C6"/>
          </a:solidFill>
        </p:spPr>
        <p:txBody>
          <a:bodyPr wrap="square" lIns="0" tIns="0" rIns="0" bIns="0" rtlCol="0"/>
          <a:lstStyle/>
          <a:p>
            <a:endParaRPr dirty="0"/>
          </a:p>
        </p:txBody>
      </p:sp>
      <p:sp>
        <p:nvSpPr>
          <p:cNvPr id="570" name="bg object 570"/>
          <p:cNvSpPr/>
          <p:nvPr/>
        </p:nvSpPr>
        <p:spPr>
          <a:xfrm>
            <a:off x="8995961" y="7191451"/>
            <a:ext cx="7620" cy="8890"/>
          </a:xfrm>
          <a:custGeom>
            <a:avLst/>
            <a:gdLst/>
            <a:ahLst/>
            <a:cxnLst/>
            <a:rect l="l" t="t" r="r" b="b"/>
            <a:pathLst>
              <a:path w="7620" h="8890">
                <a:moveTo>
                  <a:pt x="7245" y="0"/>
                </a:moveTo>
                <a:lnTo>
                  <a:pt x="5226" y="0"/>
                </a:lnTo>
                <a:lnTo>
                  <a:pt x="3181" y="1295"/>
                </a:lnTo>
                <a:lnTo>
                  <a:pt x="0" y="3906"/>
                </a:lnTo>
                <a:lnTo>
                  <a:pt x="3403" y="8300"/>
                </a:lnTo>
                <a:lnTo>
                  <a:pt x="6222" y="6014"/>
                </a:lnTo>
                <a:lnTo>
                  <a:pt x="7133" y="5553"/>
                </a:lnTo>
                <a:lnTo>
                  <a:pt x="7245" y="0"/>
                </a:lnTo>
                <a:close/>
              </a:path>
            </a:pathLst>
          </a:custGeom>
          <a:solidFill>
            <a:srgbClr val="458AC4"/>
          </a:solidFill>
        </p:spPr>
        <p:txBody>
          <a:bodyPr wrap="square" lIns="0" tIns="0" rIns="0" bIns="0" rtlCol="0"/>
          <a:lstStyle/>
          <a:p>
            <a:endParaRPr dirty="0"/>
          </a:p>
        </p:txBody>
      </p:sp>
      <p:sp>
        <p:nvSpPr>
          <p:cNvPr id="571" name="bg object 571"/>
          <p:cNvSpPr/>
          <p:nvPr/>
        </p:nvSpPr>
        <p:spPr>
          <a:xfrm>
            <a:off x="8995964" y="7191454"/>
            <a:ext cx="7620" cy="8890"/>
          </a:xfrm>
          <a:custGeom>
            <a:avLst/>
            <a:gdLst/>
            <a:ahLst/>
            <a:cxnLst/>
            <a:rect l="l" t="t" r="r" b="b"/>
            <a:pathLst>
              <a:path w="7620" h="8890">
                <a:moveTo>
                  <a:pt x="7242" y="0"/>
                </a:moveTo>
                <a:lnTo>
                  <a:pt x="5219" y="0"/>
                </a:lnTo>
                <a:lnTo>
                  <a:pt x="3183" y="1295"/>
                </a:lnTo>
                <a:lnTo>
                  <a:pt x="0" y="3908"/>
                </a:lnTo>
                <a:lnTo>
                  <a:pt x="3397" y="8300"/>
                </a:lnTo>
                <a:lnTo>
                  <a:pt x="6219" y="6019"/>
                </a:lnTo>
                <a:lnTo>
                  <a:pt x="7129" y="5558"/>
                </a:lnTo>
                <a:lnTo>
                  <a:pt x="7242" y="0"/>
                </a:lnTo>
                <a:close/>
              </a:path>
            </a:pathLst>
          </a:custGeom>
          <a:solidFill>
            <a:srgbClr val="3C86C2"/>
          </a:solidFill>
        </p:spPr>
        <p:txBody>
          <a:bodyPr wrap="square" lIns="0" tIns="0" rIns="0" bIns="0" rtlCol="0"/>
          <a:lstStyle/>
          <a:p>
            <a:endParaRPr dirty="0"/>
          </a:p>
        </p:txBody>
      </p:sp>
      <p:sp>
        <p:nvSpPr>
          <p:cNvPr id="572" name="bg object 572"/>
          <p:cNvSpPr/>
          <p:nvPr/>
        </p:nvSpPr>
        <p:spPr>
          <a:xfrm>
            <a:off x="8995961" y="7191451"/>
            <a:ext cx="7620" cy="8890"/>
          </a:xfrm>
          <a:custGeom>
            <a:avLst/>
            <a:gdLst/>
            <a:ahLst/>
            <a:cxnLst/>
            <a:rect l="l" t="t" r="r" b="b"/>
            <a:pathLst>
              <a:path w="7620" h="8890">
                <a:moveTo>
                  <a:pt x="7245" y="0"/>
                </a:moveTo>
                <a:lnTo>
                  <a:pt x="5226" y="0"/>
                </a:lnTo>
                <a:lnTo>
                  <a:pt x="3181" y="1295"/>
                </a:lnTo>
                <a:lnTo>
                  <a:pt x="0" y="3906"/>
                </a:lnTo>
                <a:lnTo>
                  <a:pt x="3403" y="8300"/>
                </a:lnTo>
                <a:lnTo>
                  <a:pt x="6222" y="6014"/>
                </a:lnTo>
                <a:lnTo>
                  <a:pt x="7133" y="5553"/>
                </a:lnTo>
                <a:lnTo>
                  <a:pt x="7245" y="0"/>
                </a:lnTo>
                <a:close/>
              </a:path>
            </a:pathLst>
          </a:custGeom>
          <a:solidFill>
            <a:srgbClr val="3481BE"/>
          </a:solidFill>
        </p:spPr>
        <p:txBody>
          <a:bodyPr wrap="square" lIns="0" tIns="0" rIns="0" bIns="0" rtlCol="0"/>
          <a:lstStyle/>
          <a:p>
            <a:endParaRPr dirty="0"/>
          </a:p>
        </p:txBody>
      </p:sp>
      <p:sp>
        <p:nvSpPr>
          <p:cNvPr id="573" name="bg object 573"/>
          <p:cNvSpPr/>
          <p:nvPr/>
        </p:nvSpPr>
        <p:spPr>
          <a:xfrm>
            <a:off x="8995962" y="7191451"/>
            <a:ext cx="7620" cy="8890"/>
          </a:xfrm>
          <a:custGeom>
            <a:avLst/>
            <a:gdLst/>
            <a:ahLst/>
            <a:cxnLst/>
            <a:rect l="l" t="t" r="r" b="b"/>
            <a:pathLst>
              <a:path w="7620" h="8890">
                <a:moveTo>
                  <a:pt x="7244" y="0"/>
                </a:moveTo>
                <a:lnTo>
                  <a:pt x="5225" y="0"/>
                </a:lnTo>
                <a:lnTo>
                  <a:pt x="3186" y="1292"/>
                </a:lnTo>
                <a:lnTo>
                  <a:pt x="0" y="3907"/>
                </a:lnTo>
                <a:lnTo>
                  <a:pt x="3401" y="8302"/>
                </a:lnTo>
                <a:lnTo>
                  <a:pt x="6221" y="6017"/>
                </a:lnTo>
                <a:lnTo>
                  <a:pt x="7132" y="5556"/>
                </a:lnTo>
                <a:lnTo>
                  <a:pt x="7244" y="0"/>
                </a:lnTo>
                <a:close/>
              </a:path>
            </a:pathLst>
          </a:custGeom>
          <a:solidFill>
            <a:srgbClr val="2779BA"/>
          </a:solidFill>
        </p:spPr>
        <p:txBody>
          <a:bodyPr wrap="square" lIns="0" tIns="0" rIns="0" bIns="0" rtlCol="0"/>
          <a:lstStyle/>
          <a:p>
            <a:endParaRPr dirty="0"/>
          </a:p>
        </p:txBody>
      </p:sp>
      <p:sp>
        <p:nvSpPr>
          <p:cNvPr id="574" name="bg object 574"/>
          <p:cNvSpPr/>
          <p:nvPr/>
        </p:nvSpPr>
        <p:spPr>
          <a:xfrm>
            <a:off x="8995964" y="7191452"/>
            <a:ext cx="7620" cy="8890"/>
          </a:xfrm>
          <a:custGeom>
            <a:avLst/>
            <a:gdLst/>
            <a:ahLst/>
            <a:cxnLst/>
            <a:rect l="l" t="t" r="r" b="b"/>
            <a:pathLst>
              <a:path w="7620" h="8890">
                <a:moveTo>
                  <a:pt x="7242" y="0"/>
                </a:moveTo>
                <a:lnTo>
                  <a:pt x="5221" y="0"/>
                </a:lnTo>
                <a:lnTo>
                  <a:pt x="3184" y="1295"/>
                </a:lnTo>
                <a:lnTo>
                  <a:pt x="0" y="3908"/>
                </a:lnTo>
                <a:lnTo>
                  <a:pt x="3400" y="8293"/>
                </a:lnTo>
                <a:lnTo>
                  <a:pt x="6226" y="6018"/>
                </a:lnTo>
                <a:lnTo>
                  <a:pt x="7130" y="5561"/>
                </a:lnTo>
                <a:lnTo>
                  <a:pt x="7242" y="0"/>
                </a:lnTo>
                <a:close/>
              </a:path>
            </a:pathLst>
          </a:custGeom>
          <a:solidFill>
            <a:srgbClr val="0967B1"/>
          </a:solidFill>
        </p:spPr>
        <p:txBody>
          <a:bodyPr wrap="square" lIns="0" tIns="0" rIns="0" bIns="0" rtlCol="0"/>
          <a:lstStyle/>
          <a:p>
            <a:endParaRPr dirty="0"/>
          </a:p>
        </p:txBody>
      </p:sp>
      <p:sp>
        <p:nvSpPr>
          <p:cNvPr id="575" name="bg object 575"/>
          <p:cNvSpPr/>
          <p:nvPr/>
        </p:nvSpPr>
        <p:spPr>
          <a:xfrm>
            <a:off x="8995961" y="7191456"/>
            <a:ext cx="7620" cy="8255"/>
          </a:xfrm>
          <a:custGeom>
            <a:avLst/>
            <a:gdLst/>
            <a:ahLst/>
            <a:cxnLst/>
            <a:rect l="l" t="t" r="r" b="b"/>
            <a:pathLst>
              <a:path w="7620" h="8254">
                <a:moveTo>
                  <a:pt x="7246" y="0"/>
                </a:moveTo>
                <a:lnTo>
                  <a:pt x="5219" y="0"/>
                </a:lnTo>
                <a:lnTo>
                  <a:pt x="3187" y="1295"/>
                </a:lnTo>
                <a:lnTo>
                  <a:pt x="0" y="3898"/>
                </a:lnTo>
                <a:lnTo>
                  <a:pt x="3365" y="8242"/>
                </a:lnTo>
                <a:lnTo>
                  <a:pt x="4546" y="7327"/>
                </a:lnTo>
                <a:lnTo>
                  <a:pt x="4820" y="7152"/>
                </a:lnTo>
                <a:lnTo>
                  <a:pt x="6230" y="6014"/>
                </a:lnTo>
                <a:lnTo>
                  <a:pt x="6623" y="5815"/>
                </a:lnTo>
                <a:lnTo>
                  <a:pt x="7073" y="5422"/>
                </a:lnTo>
                <a:lnTo>
                  <a:pt x="7167" y="3898"/>
                </a:lnTo>
                <a:lnTo>
                  <a:pt x="7246" y="0"/>
                </a:lnTo>
                <a:close/>
              </a:path>
            </a:pathLst>
          </a:custGeom>
          <a:solidFill>
            <a:srgbClr val="0964AD"/>
          </a:solidFill>
        </p:spPr>
        <p:txBody>
          <a:bodyPr wrap="square" lIns="0" tIns="0" rIns="0" bIns="0" rtlCol="0"/>
          <a:lstStyle/>
          <a:p>
            <a:endParaRPr dirty="0"/>
          </a:p>
        </p:txBody>
      </p:sp>
      <p:sp>
        <p:nvSpPr>
          <p:cNvPr id="576" name="bg object 576"/>
          <p:cNvSpPr/>
          <p:nvPr/>
        </p:nvSpPr>
        <p:spPr>
          <a:xfrm>
            <a:off x="8995961" y="7191451"/>
            <a:ext cx="7620" cy="8255"/>
          </a:xfrm>
          <a:custGeom>
            <a:avLst/>
            <a:gdLst/>
            <a:ahLst/>
            <a:cxnLst/>
            <a:rect l="l" t="t" r="r" b="b"/>
            <a:pathLst>
              <a:path w="7620" h="8254">
                <a:moveTo>
                  <a:pt x="7245" y="0"/>
                </a:moveTo>
                <a:lnTo>
                  <a:pt x="5226" y="0"/>
                </a:lnTo>
                <a:lnTo>
                  <a:pt x="3184" y="1293"/>
                </a:lnTo>
                <a:lnTo>
                  <a:pt x="0" y="3907"/>
                </a:lnTo>
                <a:lnTo>
                  <a:pt x="3326" y="8200"/>
                </a:lnTo>
                <a:lnTo>
                  <a:pt x="6229" y="6019"/>
                </a:lnTo>
                <a:lnTo>
                  <a:pt x="7022" y="5444"/>
                </a:lnTo>
                <a:lnTo>
                  <a:pt x="7142" y="5116"/>
                </a:lnTo>
                <a:lnTo>
                  <a:pt x="7245" y="0"/>
                </a:lnTo>
                <a:close/>
              </a:path>
            </a:pathLst>
          </a:custGeom>
          <a:solidFill>
            <a:srgbClr val="0962AB"/>
          </a:solidFill>
        </p:spPr>
        <p:txBody>
          <a:bodyPr wrap="square" lIns="0" tIns="0" rIns="0" bIns="0" rtlCol="0"/>
          <a:lstStyle/>
          <a:p>
            <a:endParaRPr dirty="0"/>
          </a:p>
        </p:txBody>
      </p:sp>
      <p:sp>
        <p:nvSpPr>
          <p:cNvPr id="577" name="bg object 577"/>
          <p:cNvSpPr/>
          <p:nvPr/>
        </p:nvSpPr>
        <p:spPr>
          <a:xfrm>
            <a:off x="8995961" y="7191451"/>
            <a:ext cx="7620" cy="8255"/>
          </a:xfrm>
          <a:custGeom>
            <a:avLst/>
            <a:gdLst/>
            <a:ahLst/>
            <a:cxnLst/>
            <a:rect l="l" t="t" r="r" b="b"/>
            <a:pathLst>
              <a:path w="7620" h="8254">
                <a:moveTo>
                  <a:pt x="7246" y="0"/>
                </a:moveTo>
                <a:lnTo>
                  <a:pt x="5219" y="6"/>
                </a:lnTo>
                <a:lnTo>
                  <a:pt x="3182" y="1295"/>
                </a:lnTo>
                <a:lnTo>
                  <a:pt x="0" y="3905"/>
                </a:lnTo>
                <a:lnTo>
                  <a:pt x="3289" y="8147"/>
                </a:lnTo>
                <a:lnTo>
                  <a:pt x="7140" y="5252"/>
                </a:lnTo>
                <a:lnTo>
                  <a:pt x="7246" y="0"/>
                </a:lnTo>
                <a:close/>
              </a:path>
            </a:pathLst>
          </a:custGeom>
          <a:solidFill>
            <a:srgbClr val="0860A7"/>
          </a:solidFill>
        </p:spPr>
        <p:txBody>
          <a:bodyPr wrap="square" lIns="0" tIns="0" rIns="0" bIns="0" rtlCol="0"/>
          <a:lstStyle/>
          <a:p>
            <a:endParaRPr dirty="0"/>
          </a:p>
        </p:txBody>
      </p:sp>
      <p:sp>
        <p:nvSpPr>
          <p:cNvPr id="578" name="bg object 578"/>
          <p:cNvSpPr/>
          <p:nvPr/>
        </p:nvSpPr>
        <p:spPr>
          <a:xfrm>
            <a:off x="8995963" y="7191451"/>
            <a:ext cx="7620" cy="8255"/>
          </a:xfrm>
          <a:custGeom>
            <a:avLst/>
            <a:gdLst/>
            <a:ahLst/>
            <a:cxnLst/>
            <a:rect l="l" t="t" r="r" b="b"/>
            <a:pathLst>
              <a:path w="7620" h="8254">
                <a:moveTo>
                  <a:pt x="7244" y="0"/>
                </a:moveTo>
                <a:lnTo>
                  <a:pt x="5224" y="0"/>
                </a:lnTo>
                <a:lnTo>
                  <a:pt x="3185" y="1294"/>
                </a:lnTo>
                <a:lnTo>
                  <a:pt x="0" y="3908"/>
                </a:lnTo>
                <a:lnTo>
                  <a:pt x="3261" y="8114"/>
                </a:lnTo>
                <a:lnTo>
                  <a:pt x="4481" y="7161"/>
                </a:lnTo>
                <a:lnTo>
                  <a:pt x="5789" y="6310"/>
                </a:lnTo>
                <a:lnTo>
                  <a:pt x="7140" y="5149"/>
                </a:lnTo>
                <a:lnTo>
                  <a:pt x="7244" y="0"/>
                </a:lnTo>
                <a:close/>
              </a:path>
            </a:pathLst>
          </a:custGeom>
          <a:solidFill>
            <a:srgbClr val="085FA3"/>
          </a:solidFill>
        </p:spPr>
        <p:txBody>
          <a:bodyPr wrap="square" lIns="0" tIns="0" rIns="0" bIns="0" rtlCol="0"/>
          <a:lstStyle/>
          <a:p>
            <a:endParaRPr dirty="0"/>
          </a:p>
        </p:txBody>
      </p:sp>
      <p:sp>
        <p:nvSpPr>
          <p:cNvPr id="579" name="bg object 579"/>
          <p:cNvSpPr/>
          <p:nvPr/>
        </p:nvSpPr>
        <p:spPr>
          <a:xfrm>
            <a:off x="8995961" y="7191455"/>
            <a:ext cx="7620" cy="8255"/>
          </a:xfrm>
          <a:custGeom>
            <a:avLst/>
            <a:gdLst/>
            <a:ahLst/>
            <a:cxnLst/>
            <a:rect l="l" t="t" r="r" b="b"/>
            <a:pathLst>
              <a:path w="7620" h="8254">
                <a:moveTo>
                  <a:pt x="7246" y="0"/>
                </a:moveTo>
                <a:lnTo>
                  <a:pt x="5220" y="0"/>
                </a:lnTo>
                <a:lnTo>
                  <a:pt x="3187" y="1295"/>
                </a:lnTo>
                <a:lnTo>
                  <a:pt x="0" y="3898"/>
                </a:lnTo>
                <a:lnTo>
                  <a:pt x="3238" y="8077"/>
                </a:lnTo>
                <a:lnTo>
                  <a:pt x="4445" y="7099"/>
                </a:lnTo>
                <a:lnTo>
                  <a:pt x="5765" y="6261"/>
                </a:lnTo>
                <a:lnTo>
                  <a:pt x="7144" y="5078"/>
                </a:lnTo>
                <a:lnTo>
                  <a:pt x="7246" y="0"/>
                </a:lnTo>
                <a:close/>
              </a:path>
            </a:pathLst>
          </a:custGeom>
          <a:solidFill>
            <a:srgbClr val="085D9F"/>
          </a:solidFill>
        </p:spPr>
        <p:txBody>
          <a:bodyPr wrap="square" lIns="0" tIns="0" rIns="0" bIns="0" rtlCol="0"/>
          <a:lstStyle/>
          <a:p>
            <a:endParaRPr dirty="0"/>
          </a:p>
        </p:txBody>
      </p:sp>
      <p:sp>
        <p:nvSpPr>
          <p:cNvPr id="580" name="bg object 580"/>
          <p:cNvSpPr/>
          <p:nvPr/>
        </p:nvSpPr>
        <p:spPr>
          <a:xfrm>
            <a:off x="8995962" y="7191451"/>
            <a:ext cx="7620" cy="8255"/>
          </a:xfrm>
          <a:custGeom>
            <a:avLst/>
            <a:gdLst/>
            <a:ahLst/>
            <a:cxnLst/>
            <a:rect l="l" t="t" r="r" b="b"/>
            <a:pathLst>
              <a:path w="7620" h="8254">
                <a:moveTo>
                  <a:pt x="7244" y="0"/>
                </a:moveTo>
                <a:lnTo>
                  <a:pt x="5225" y="0"/>
                </a:lnTo>
                <a:lnTo>
                  <a:pt x="3186" y="1292"/>
                </a:lnTo>
                <a:lnTo>
                  <a:pt x="0" y="3907"/>
                </a:lnTo>
                <a:lnTo>
                  <a:pt x="3211" y="8049"/>
                </a:lnTo>
                <a:lnTo>
                  <a:pt x="4405" y="7045"/>
                </a:lnTo>
                <a:lnTo>
                  <a:pt x="5751" y="6220"/>
                </a:lnTo>
                <a:lnTo>
                  <a:pt x="7144" y="5019"/>
                </a:lnTo>
                <a:lnTo>
                  <a:pt x="7244" y="0"/>
                </a:lnTo>
                <a:close/>
              </a:path>
            </a:pathLst>
          </a:custGeom>
          <a:solidFill>
            <a:srgbClr val="085B9D"/>
          </a:solidFill>
        </p:spPr>
        <p:txBody>
          <a:bodyPr wrap="square" lIns="0" tIns="0" rIns="0" bIns="0" rtlCol="0"/>
          <a:lstStyle/>
          <a:p>
            <a:endParaRPr dirty="0"/>
          </a:p>
        </p:txBody>
      </p:sp>
      <p:sp>
        <p:nvSpPr>
          <p:cNvPr id="581" name="bg object 581"/>
          <p:cNvSpPr/>
          <p:nvPr/>
        </p:nvSpPr>
        <p:spPr>
          <a:xfrm>
            <a:off x="8995964" y="7191454"/>
            <a:ext cx="7620" cy="8255"/>
          </a:xfrm>
          <a:custGeom>
            <a:avLst/>
            <a:gdLst/>
            <a:ahLst/>
            <a:cxnLst/>
            <a:rect l="l" t="t" r="r" b="b"/>
            <a:pathLst>
              <a:path w="7620" h="8254">
                <a:moveTo>
                  <a:pt x="7242" y="0"/>
                </a:moveTo>
                <a:lnTo>
                  <a:pt x="5219" y="0"/>
                </a:lnTo>
                <a:lnTo>
                  <a:pt x="3183" y="1295"/>
                </a:lnTo>
                <a:lnTo>
                  <a:pt x="0" y="3908"/>
                </a:lnTo>
                <a:lnTo>
                  <a:pt x="3183" y="8013"/>
                </a:lnTo>
                <a:lnTo>
                  <a:pt x="4390" y="6972"/>
                </a:lnTo>
                <a:lnTo>
                  <a:pt x="5774" y="6146"/>
                </a:lnTo>
                <a:lnTo>
                  <a:pt x="7143" y="4941"/>
                </a:lnTo>
                <a:lnTo>
                  <a:pt x="7242" y="0"/>
                </a:lnTo>
                <a:close/>
              </a:path>
            </a:pathLst>
          </a:custGeom>
          <a:solidFill>
            <a:srgbClr val="085899"/>
          </a:solidFill>
        </p:spPr>
        <p:txBody>
          <a:bodyPr wrap="square" lIns="0" tIns="0" rIns="0" bIns="0" rtlCol="0"/>
          <a:lstStyle/>
          <a:p>
            <a:endParaRPr dirty="0"/>
          </a:p>
        </p:txBody>
      </p:sp>
      <p:sp>
        <p:nvSpPr>
          <p:cNvPr id="582" name="bg object 582"/>
          <p:cNvSpPr/>
          <p:nvPr/>
        </p:nvSpPr>
        <p:spPr>
          <a:xfrm>
            <a:off x="8995961" y="7191451"/>
            <a:ext cx="7620" cy="8255"/>
          </a:xfrm>
          <a:custGeom>
            <a:avLst/>
            <a:gdLst/>
            <a:ahLst/>
            <a:cxnLst/>
            <a:rect l="l" t="t" r="r" b="b"/>
            <a:pathLst>
              <a:path w="7620" h="8254">
                <a:moveTo>
                  <a:pt x="7246" y="0"/>
                </a:moveTo>
                <a:lnTo>
                  <a:pt x="5219" y="5"/>
                </a:lnTo>
                <a:lnTo>
                  <a:pt x="3182" y="1295"/>
                </a:lnTo>
                <a:lnTo>
                  <a:pt x="0" y="3903"/>
                </a:lnTo>
                <a:lnTo>
                  <a:pt x="3162" y="7980"/>
                </a:lnTo>
                <a:lnTo>
                  <a:pt x="4572" y="6736"/>
                </a:lnTo>
                <a:lnTo>
                  <a:pt x="7147" y="4929"/>
                </a:lnTo>
                <a:lnTo>
                  <a:pt x="7246" y="0"/>
                </a:lnTo>
                <a:close/>
              </a:path>
            </a:pathLst>
          </a:custGeom>
          <a:solidFill>
            <a:srgbClr val="075695"/>
          </a:solidFill>
        </p:spPr>
        <p:txBody>
          <a:bodyPr wrap="square" lIns="0" tIns="0" rIns="0" bIns="0" rtlCol="0"/>
          <a:lstStyle/>
          <a:p>
            <a:endParaRPr dirty="0"/>
          </a:p>
        </p:txBody>
      </p:sp>
      <p:sp>
        <p:nvSpPr>
          <p:cNvPr id="583" name="bg object 583"/>
          <p:cNvSpPr/>
          <p:nvPr/>
        </p:nvSpPr>
        <p:spPr>
          <a:xfrm>
            <a:off x="8995961" y="7191455"/>
            <a:ext cx="7620" cy="8255"/>
          </a:xfrm>
          <a:custGeom>
            <a:avLst/>
            <a:gdLst/>
            <a:ahLst/>
            <a:cxnLst/>
            <a:rect l="l" t="t" r="r" b="b"/>
            <a:pathLst>
              <a:path w="7620" h="8254">
                <a:moveTo>
                  <a:pt x="7246" y="0"/>
                </a:moveTo>
                <a:lnTo>
                  <a:pt x="5220" y="0"/>
                </a:lnTo>
                <a:lnTo>
                  <a:pt x="3187" y="1295"/>
                </a:lnTo>
                <a:lnTo>
                  <a:pt x="0" y="3898"/>
                </a:lnTo>
                <a:lnTo>
                  <a:pt x="3124" y="7924"/>
                </a:lnTo>
                <a:lnTo>
                  <a:pt x="4292" y="6883"/>
                </a:lnTo>
                <a:lnTo>
                  <a:pt x="5664" y="6108"/>
                </a:lnTo>
                <a:lnTo>
                  <a:pt x="7151" y="4760"/>
                </a:lnTo>
                <a:lnTo>
                  <a:pt x="7246" y="0"/>
                </a:lnTo>
                <a:close/>
              </a:path>
            </a:pathLst>
          </a:custGeom>
          <a:solidFill>
            <a:srgbClr val="075392"/>
          </a:solidFill>
        </p:spPr>
        <p:txBody>
          <a:bodyPr wrap="square" lIns="0" tIns="0" rIns="0" bIns="0" rtlCol="0"/>
          <a:lstStyle/>
          <a:p>
            <a:endParaRPr dirty="0"/>
          </a:p>
        </p:txBody>
      </p:sp>
      <p:sp>
        <p:nvSpPr>
          <p:cNvPr id="584" name="bg object 584"/>
          <p:cNvSpPr/>
          <p:nvPr/>
        </p:nvSpPr>
        <p:spPr>
          <a:xfrm>
            <a:off x="8995961" y="7191451"/>
            <a:ext cx="7620" cy="8255"/>
          </a:xfrm>
          <a:custGeom>
            <a:avLst/>
            <a:gdLst/>
            <a:ahLst/>
            <a:cxnLst/>
            <a:rect l="l" t="t" r="r" b="b"/>
            <a:pathLst>
              <a:path w="7620" h="8254">
                <a:moveTo>
                  <a:pt x="7245" y="0"/>
                </a:moveTo>
                <a:lnTo>
                  <a:pt x="5226" y="0"/>
                </a:lnTo>
                <a:lnTo>
                  <a:pt x="3181" y="1295"/>
                </a:lnTo>
                <a:lnTo>
                  <a:pt x="0" y="3906"/>
                </a:lnTo>
                <a:lnTo>
                  <a:pt x="3085" y="7881"/>
                </a:lnTo>
                <a:lnTo>
                  <a:pt x="4292" y="6827"/>
                </a:lnTo>
                <a:lnTo>
                  <a:pt x="5689" y="6001"/>
                </a:lnTo>
                <a:lnTo>
                  <a:pt x="7111" y="4706"/>
                </a:lnTo>
                <a:lnTo>
                  <a:pt x="7245" y="0"/>
                </a:lnTo>
                <a:close/>
              </a:path>
            </a:pathLst>
          </a:custGeom>
          <a:solidFill>
            <a:srgbClr val="07528E"/>
          </a:solidFill>
        </p:spPr>
        <p:txBody>
          <a:bodyPr wrap="square" lIns="0" tIns="0" rIns="0" bIns="0" rtlCol="0"/>
          <a:lstStyle/>
          <a:p>
            <a:endParaRPr dirty="0"/>
          </a:p>
        </p:txBody>
      </p:sp>
      <p:sp>
        <p:nvSpPr>
          <p:cNvPr id="585" name="bg object 585"/>
          <p:cNvSpPr/>
          <p:nvPr/>
        </p:nvSpPr>
        <p:spPr>
          <a:xfrm>
            <a:off x="8995961" y="7191451"/>
            <a:ext cx="7620" cy="8255"/>
          </a:xfrm>
          <a:custGeom>
            <a:avLst/>
            <a:gdLst/>
            <a:ahLst/>
            <a:cxnLst/>
            <a:rect l="l" t="t" r="r" b="b"/>
            <a:pathLst>
              <a:path w="7620" h="8254">
                <a:moveTo>
                  <a:pt x="7245" y="0"/>
                </a:moveTo>
                <a:lnTo>
                  <a:pt x="5226" y="0"/>
                </a:lnTo>
                <a:lnTo>
                  <a:pt x="3181" y="1295"/>
                </a:lnTo>
                <a:lnTo>
                  <a:pt x="0" y="3906"/>
                </a:lnTo>
                <a:lnTo>
                  <a:pt x="3047" y="7830"/>
                </a:lnTo>
                <a:lnTo>
                  <a:pt x="4228" y="6789"/>
                </a:lnTo>
                <a:lnTo>
                  <a:pt x="5613" y="5976"/>
                </a:lnTo>
                <a:lnTo>
                  <a:pt x="7124" y="4579"/>
                </a:lnTo>
                <a:lnTo>
                  <a:pt x="7245" y="0"/>
                </a:lnTo>
                <a:close/>
              </a:path>
            </a:pathLst>
          </a:custGeom>
          <a:solidFill>
            <a:srgbClr val="07508A"/>
          </a:solidFill>
        </p:spPr>
        <p:txBody>
          <a:bodyPr wrap="square" lIns="0" tIns="0" rIns="0" bIns="0" rtlCol="0"/>
          <a:lstStyle/>
          <a:p>
            <a:endParaRPr dirty="0"/>
          </a:p>
        </p:txBody>
      </p:sp>
      <p:sp>
        <p:nvSpPr>
          <p:cNvPr id="586" name="bg object 586"/>
          <p:cNvSpPr/>
          <p:nvPr/>
        </p:nvSpPr>
        <p:spPr>
          <a:xfrm>
            <a:off x="8995961" y="7191451"/>
            <a:ext cx="7620" cy="8255"/>
          </a:xfrm>
          <a:custGeom>
            <a:avLst/>
            <a:gdLst/>
            <a:ahLst/>
            <a:cxnLst/>
            <a:rect l="l" t="t" r="r" b="b"/>
            <a:pathLst>
              <a:path w="7620" h="8254">
                <a:moveTo>
                  <a:pt x="7245" y="0"/>
                </a:moveTo>
                <a:lnTo>
                  <a:pt x="5226" y="0"/>
                </a:lnTo>
                <a:lnTo>
                  <a:pt x="3181" y="1295"/>
                </a:lnTo>
                <a:lnTo>
                  <a:pt x="0" y="3906"/>
                </a:lnTo>
                <a:lnTo>
                  <a:pt x="2996" y="7767"/>
                </a:lnTo>
                <a:lnTo>
                  <a:pt x="4203" y="6725"/>
                </a:lnTo>
                <a:lnTo>
                  <a:pt x="5587" y="5887"/>
                </a:lnTo>
                <a:lnTo>
                  <a:pt x="6921" y="4643"/>
                </a:lnTo>
                <a:lnTo>
                  <a:pt x="7168" y="4006"/>
                </a:lnTo>
                <a:lnTo>
                  <a:pt x="7245" y="0"/>
                </a:lnTo>
                <a:close/>
              </a:path>
            </a:pathLst>
          </a:custGeom>
          <a:solidFill>
            <a:srgbClr val="074E86"/>
          </a:solidFill>
        </p:spPr>
        <p:txBody>
          <a:bodyPr wrap="square" lIns="0" tIns="0" rIns="0" bIns="0" rtlCol="0"/>
          <a:lstStyle/>
          <a:p>
            <a:endParaRPr dirty="0"/>
          </a:p>
        </p:txBody>
      </p:sp>
      <p:sp>
        <p:nvSpPr>
          <p:cNvPr id="587" name="bg object 587"/>
          <p:cNvSpPr/>
          <p:nvPr/>
        </p:nvSpPr>
        <p:spPr>
          <a:xfrm>
            <a:off x="8995964" y="7191452"/>
            <a:ext cx="7620" cy="8255"/>
          </a:xfrm>
          <a:custGeom>
            <a:avLst/>
            <a:gdLst/>
            <a:ahLst/>
            <a:cxnLst/>
            <a:rect l="l" t="t" r="r" b="b"/>
            <a:pathLst>
              <a:path w="7620" h="8254">
                <a:moveTo>
                  <a:pt x="7242" y="0"/>
                </a:moveTo>
                <a:lnTo>
                  <a:pt x="5221" y="0"/>
                </a:lnTo>
                <a:lnTo>
                  <a:pt x="3184" y="1295"/>
                </a:lnTo>
                <a:lnTo>
                  <a:pt x="0" y="3908"/>
                </a:lnTo>
                <a:lnTo>
                  <a:pt x="2943" y="7708"/>
                </a:lnTo>
                <a:lnTo>
                  <a:pt x="4136" y="6680"/>
                </a:lnTo>
                <a:lnTo>
                  <a:pt x="5495" y="5854"/>
                </a:lnTo>
                <a:lnTo>
                  <a:pt x="7096" y="4343"/>
                </a:lnTo>
                <a:lnTo>
                  <a:pt x="7217" y="1295"/>
                </a:lnTo>
                <a:lnTo>
                  <a:pt x="7242" y="0"/>
                </a:lnTo>
                <a:close/>
              </a:path>
            </a:pathLst>
          </a:custGeom>
          <a:solidFill>
            <a:srgbClr val="064B84"/>
          </a:solidFill>
        </p:spPr>
        <p:txBody>
          <a:bodyPr wrap="square" lIns="0" tIns="0" rIns="0" bIns="0" rtlCol="0"/>
          <a:lstStyle/>
          <a:p>
            <a:endParaRPr dirty="0"/>
          </a:p>
        </p:txBody>
      </p:sp>
      <p:sp>
        <p:nvSpPr>
          <p:cNvPr id="588" name="bg object 588"/>
          <p:cNvSpPr/>
          <p:nvPr/>
        </p:nvSpPr>
        <p:spPr>
          <a:xfrm>
            <a:off x="8995962" y="7191451"/>
            <a:ext cx="7620" cy="8255"/>
          </a:xfrm>
          <a:custGeom>
            <a:avLst/>
            <a:gdLst/>
            <a:ahLst/>
            <a:cxnLst/>
            <a:rect l="l" t="t" r="r" b="b"/>
            <a:pathLst>
              <a:path w="7620" h="8254">
                <a:moveTo>
                  <a:pt x="7244" y="0"/>
                </a:moveTo>
                <a:lnTo>
                  <a:pt x="5225" y="0"/>
                </a:lnTo>
                <a:lnTo>
                  <a:pt x="3186" y="1292"/>
                </a:lnTo>
                <a:lnTo>
                  <a:pt x="0" y="3907"/>
                </a:lnTo>
                <a:lnTo>
                  <a:pt x="2894" y="7642"/>
                </a:lnTo>
                <a:lnTo>
                  <a:pt x="4100" y="6601"/>
                </a:lnTo>
                <a:lnTo>
                  <a:pt x="5459" y="5763"/>
                </a:lnTo>
                <a:lnTo>
                  <a:pt x="6805" y="4467"/>
                </a:lnTo>
                <a:lnTo>
                  <a:pt x="7176" y="3599"/>
                </a:lnTo>
                <a:lnTo>
                  <a:pt x="7244" y="0"/>
                </a:lnTo>
                <a:close/>
              </a:path>
            </a:pathLst>
          </a:custGeom>
          <a:solidFill>
            <a:srgbClr val="064980"/>
          </a:solidFill>
        </p:spPr>
        <p:txBody>
          <a:bodyPr wrap="square" lIns="0" tIns="0" rIns="0" bIns="0" rtlCol="0"/>
          <a:lstStyle/>
          <a:p>
            <a:endParaRPr dirty="0"/>
          </a:p>
        </p:txBody>
      </p:sp>
      <p:sp>
        <p:nvSpPr>
          <p:cNvPr id="589" name="bg object 589"/>
          <p:cNvSpPr/>
          <p:nvPr/>
        </p:nvSpPr>
        <p:spPr>
          <a:xfrm>
            <a:off x="8995962" y="7191451"/>
            <a:ext cx="7620" cy="7620"/>
          </a:xfrm>
          <a:custGeom>
            <a:avLst/>
            <a:gdLst/>
            <a:ahLst/>
            <a:cxnLst/>
            <a:rect l="l" t="t" r="r" b="b"/>
            <a:pathLst>
              <a:path w="7620" h="7620">
                <a:moveTo>
                  <a:pt x="7244" y="0"/>
                </a:moveTo>
                <a:lnTo>
                  <a:pt x="5225" y="0"/>
                </a:lnTo>
                <a:lnTo>
                  <a:pt x="3186" y="1292"/>
                </a:lnTo>
                <a:lnTo>
                  <a:pt x="0" y="3907"/>
                </a:lnTo>
                <a:lnTo>
                  <a:pt x="2830" y="7566"/>
                </a:lnTo>
                <a:lnTo>
                  <a:pt x="4049" y="6525"/>
                </a:lnTo>
                <a:lnTo>
                  <a:pt x="5421" y="5661"/>
                </a:lnTo>
                <a:lnTo>
                  <a:pt x="6996" y="4112"/>
                </a:lnTo>
                <a:lnTo>
                  <a:pt x="7179" y="3461"/>
                </a:lnTo>
                <a:lnTo>
                  <a:pt x="7244" y="0"/>
                </a:lnTo>
                <a:close/>
              </a:path>
            </a:pathLst>
          </a:custGeom>
          <a:solidFill>
            <a:srgbClr val="06477C"/>
          </a:solidFill>
        </p:spPr>
        <p:txBody>
          <a:bodyPr wrap="square" lIns="0" tIns="0" rIns="0" bIns="0" rtlCol="0"/>
          <a:lstStyle/>
          <a:p>
            <a:endParaRPr dirty="0"/>
          </a:p>
        </p:txBody>
      </p:sp>
      <p:sp>
        <p:nvSpPr>
          <p:cNvPr id="590" name="bg object 590"/>
          <p:cNvSpPr/>
          <p:nvPr/>
        </p:nvSpPr>
        <p:spPr>
          <a:xfrm>
            <a:off x="8995961" y="7191451"/>
            <a:ext cx="7620" cy="7620"/>
          </a:xfrm>
          <a:custGeom>
            <a:avLst/>
            <a:gdLst/>
            <a:ahLst/>
            <a:cxnLst/>
            <a:rect l="l" t="t" r="r" b="b"/>
            <a:pathLst>
              <a:path w="7620" h="7620">
                <a:moveTo>
                  <a:pt x="7246" y="0"/>
                </a:moveTo>
                <a:lnTo>
                  <a:pt x="5226" y="0"/>
                </a:lnTo>
                <a:lnTo>
                  <a:pt x="3182" y="1295"/>
                </a:lnTo>
                <a:lnTo>
                  <a:pt x="0" y="3905"/>
                </a:lnTo>
                <a:lnTo>
                  <a:pt x="2768" y="7486"/>
                </a:lnTo>
                <a:lnTo>
                  <a:pt x="3962" y="6445"/>
                </a:lnTo>
                <a:lnTo>
                  <a:pt x="5321" y="5619"/>
                </a:lnTo>
                <a:lnTo>
                  <a:pt x="7000" y="3905"/>
                </a:lnTo>
                <a:lnTo>
                  <a:pt x="7187" y="3189"/>
                </a:lnTo>
                <a:lnTo>
                  <a:pt x="7246" y="0"/>
                </a:lnTo>
                <a:close/>
              </a:path>
            </a:pathLst>
          </a:custGeom>
          <a:solidFill>
            <a:srgbClr val="064679"/>
          </a:solidFill>
        </p:spPr>
        <p:txBody>
          <a:bodyPr wrap="square" lIns="0" tIns="0" rIns="0" bIns="0" rtlCol="0"/>
          <a:lstStyle/>
          <a:p>
            <a:endParaRPr dirty="0"/>
          </a:p>
        </p:txBody>
      </p:sp>
      <p:sp>
        <p:nvSpPr>
          <p:cNvPr id="591" name="bg object 591"/>
          <p:cNvSpPr/>
          <p:nvPr/>
        </p:nvSpPr>
        <p:spPr>
          <a:xfrm>
            <a:off x="8995963" y="7191451"/>
            <a:ext cx="7620" cy="7620"/>
          </a:xfrm>
          <a:custGeom>
            <a:avLst/>
            <a:gdLst/>
            <a:ahLst/>
            <a:cxnLst/>
            <a:rect l="l" t="t" r="r" b="b"/>
            <a:pathLst>
              <a:path w="7620" h="7620">
                <a:moveTo>
                  <a:pt x="7244" y="0"/>
                </a:moveTo>
                <a:lnTo>
                  <a:pt x="5224" y="0"/>
                </a:lnTo>
                <a:lnTo>
                  <a:pt x="3185" y="1294"/>
                </a:lnTo>
                <a:lnTo>
                  <a:pt x="0" y="3908"/>
                </a:lnTo>
                <a:lnTo>
                  <a:pt x="2703" y="7390"/>
                </a:lnTo>
                <a:lnTo>
                  <a:pt x="3896" y="6336"/>
                </a:lnTo>
                <a:lnTo>
                  <a:pt x="5281" y="5497"/>
                </a:lnTo>
                <a:lnTo>
                  <a:pt x="6881" y="3808"/>
                </a:lnTo>
                <a:lnTo>
                  <a:pt x="7193" y="2795"/>
                </a:lnTo>
                <a:lnTo>
                  <a:pt x="7244" y="0"/>
                </a:lnTo>
                <a:close/>
              </a:path>
            </a:pathLst>
          </a:custGeom>
          <a:solidFill>
            <a:srgbClr val="064475"/>
          </a:solidFill>
        </p:spPr>
        <p:txBody>
          <a:bodyPr wrap="square" lIns="0" tIns="0" rIns="0" bIns="0" rtlCol="0"/>
          <a:lstStyle/>
          <a:p>
            <a:endParaRPr dirty="0"/>
          </a:p>
        </p:txBody>
      </p:sp>
      <p:sp>
        <p:nvSpPr>
          <p:cNvPr id="592" name="bg object 592"/>
          <p:cNvSpPr/>
          <p:nvPr/>
        </p:nvSpPr>
        <p:spPr>
          <a:xfrm>
            <a:off x="8995964" y="7191454"/>
            <a:ext cx="7620" cy="7620"/>
          </a:xfrm>
          <a:custGeom>
            <a:avLst/>
            <a:gdLst/>
            <a:ahLst/>
            <a:cxnLst/>
            <a:rect l="l" t="t" r="r" b="b"/>
            <a:pathLst>
              <a:path w="7620" h="7620">
                <a:moveTo>
                  <a:pt x="7242" y="0"/>
                </a:moveTo>
                <a:lnTo>
                  <a:pt x="5219" y="0"/>
                </a:lnTo>
                <a:lnTo>
                  <a:pt x="3183" y="1295"/>
                </a:lnTo>
                <a:lnTo>
                  <a:pt x="0" y="3908"/>
                </a:lnTo>
                <a:lnTo>
                  <a:pt x="2612" y="7289"/>
                </a:lnTo>
                <a:lnTo>
                  <a:pt x="3818" y="6235"/>
                </a:lnTo>
                <a:lnTo>
                  <a:pt x="5190" y="5397"/>
                </a:lnTo>
                <a:lnTo>
                  <a:pt x="6587" y="3860"/>
                </a:lnTo>
                <a:lnTo>
                  <a:pt x="6993" y="2793"/>
                </a:lnTo>
                <a:lnTo>
                  <a:pt x="7171" y="2514"/>
                </a:lnTo>
                <a:lnTo>
                  <a:pt x="7242" y="0"/>
                </a:lnTo>
                <a:close/>
              </a:path>
            </a:pathLst>
          </a:custGeom>
          <a:solidFill>
            <a:srgbClr val="064271"/>
          </a:solidFill>
        </p:spPr>
        <p:txBody>
          <a:bodyPr wrap="square" lIns="0" tIns="0" rIns="0" bIns="0" rtlCol="0"/>
          <a:lstStyle/>
          <a:p>
            <a:endParaRPr dirty="0"/>
          </a:p>
        </p:txBody>
      </p:sp>
      <p:sp>
        <p:nvSpPr>
          <p:cNvPr id="593" name="bg object 593"/>
          <p:cNvSpPr/>
          <p:nvPr/>
        </p:nvSpPr>
        <p:spPr>
          <a:xfrm>
            <a:off x="8995964" y="7191452"/>
            <a:ext cx="7620" cy="7620"/>
          </a:xfrm>
          <a:custGeom>
            <a:avLst/>
            <a:gdLst/>
            <a:ahLst/>
            <a:cxnLst/>
            <a:rect l="l" t="t" r="r" b="b"/>
            <a:pathLst>
              <a:path w="7620" h="7620">
                <a:moveTo>
                  <a:pt x="7242" y="0"/>
                </a:moveTo>
                <a:lnTo>
                  <a:pt x="5221" y="0"/>
                </a:lnTo>
                <a:lnTo>
                  <a:pt x="3184" y="1295"/>
                </a:lnTo>
                <a:lnTo>
                  <a:pt x="0" y="3908"/>
                </a:lnTo>
                <a:lnTo>
                  <a:pt x="2524" y="7175"/>
                </a:lnTo>
                <a:lnTo>
                  <a:pt x="3705" y="6134"/>
                </a:lnTo>
                <a:lnTo>
                  <a:pt x="5064" y="5308"/>
                </a:lnTo>
                <a:lnTo>
                  <a:pt x="6473" y="3683"/>
                </a:lnTo>
                <a:lnTo>
                  <a:pt x="6930" y="2425"/>
                </a:lnTo>
                <a:lnTo>
                  <a:pt x="7146" y="2082"/>
                </a:lnTo>
                <a:lnTo>
                  <a:pt x="7242" y="0"/>
                </a:lnTo>
                <a:close/>
              </a:path>
            </a:pathLst>
          </a:custGeom>
          <a:solidFill>
            <a:srgbClr val="06406D"/>
          </a:solidFill>
        </p:spPr>
        <p:txBody>
          <a:bodyPr wrap="square" lIns="0" tIns="0" rIns="0" bIns="0" rtlCol="0"/>
          <a:lstStyle/>
          <a:p>
            <a:endParaRPr dirty="0"/>
          </a:p>
        </p:txBody>
      </p:sp>
      <p:sp>
        <p:nvSpPr>
          <p:cNvPr id="594" name="bg object 594"/>
          <p:cNvSpPr/>
          <p:nvPr/>
        </p:nvSpPr>
        <p:spPr>
          <a:xfrm>
            <a:off x="8995963" y="7191451"/>
            <a:ext cx="7620" cy="7620"/>
          </a:xfrm>
          <a:custGeom>
            <a:avLst/>
            <a:gdLst/>
            <a:ahLst/>
            <a:cxnLst/>
            <a:rect l="l" t="t" r="r" b="b"/>
            <a:pathLst>
              <a:path w="7620" h="7620">
                <a:moveTo>
                  <a:pt x="7243" y="0"/>
                </a:moveTo>
                <a:lnTo>
                  <a:pt x="5224" y="0"/>
                </a:lnTo>
                <a:lnTo>
                  <a:pt x="3185" y="1295"/>
                </a:lnTo>
                <a:lnTo>
                  <a:pt x="0" y="3909"/>
                </a:lnTo>
                <a:lnTo>
                  <a:pt x="2410" y="7023"/>
                </a:lnTo>
                <a:lnTo>
                  <a:pt x="5991" y="3848"/>
                </a:lnTo>
                <a:lnTo>
                  <a:pt x="6347" y="3416"/>
                </a:lnTo>
                <a:lnTo>
                  <a:pt x="6817" y="2031"/>
                </a:lnTo>
                <a:lnTo>
                  <a:pt x="7109" y="1600"/>
                </a:lnTo>
                <a:lnTo>
                  <a:pt x="7234" y="743"/>
                </a:lnTo>
                <a:lnTo>
                  <a:pt x="7243" y="0"/>
                </a:lnTo>
                <a:close/>
              </a:path>
            </a:pathLst>
          </a:custGeom>
          <a:solidFill>
            <a:srgbClr val="063D6B"/>
          </a:solidFill>
        </p:spPr>
        <p:txBody>
          <a:bodyPr wrap="square" lIns="0" tIns="0" rIns="0" bIns="0" rtlCol="0"/>
          <a:lstStyle/>
          <a:p>
            <a:endParaRPr dirty="0"/>
          </a:p>
        </p:txBody>
      </p:sp>
      <p:sp>
        <p:nvSpPr>
          <p:cNvPr id="595" name="bg object 595"/>
          <p:cNvSpPr/>
          <p:nvPr/>
        </p:nvSpPr>
        <p:spPr>
          <a:xfrm>
            <a:off x="8995961" y="7191456"/>
            <a:ext cx="7620" cy="6985"/>
          </a:xfrm>
          <a:custGeom>
            <a:avLst/>
            <a:gdLst/>
            <a:ahLst/>
            <a:cxnLst/>
            <a:rect l="l" t="t" r="r" b="b"/>
            <a:pathLst>
              <a:path w="7620" h="6984">
                <a:moveTo>
                  <a:pt x="7246" y="0"/>
                </a:moveTo>
                <a:lnTo>
                  <a:pt x="5219" y="0"/>
                </a:lnTo>
                <a:lnTo>
                  <a:pt x="3187" y="1295"/>
                </a:lnTo>
                <a:lnTo>
                  <a:pt x="0" y="3898"/>
                </a:lnTo>
                <a:lnTo>
                  <a:pt x="2273" y="6844"/>
                </a:lnTo>
                <a:lnTo>
                  <a:pt x="5829" y="3619"/>
                </a:lnTo>
                <a:lnTo>
                  <a:pt x="6324" y="2679"/>
                </a:lnTo>
                <a:lnTo>
                  <a:pt x="6464" y="2108"/>
                </a:lnTo>
                <a:lnTo>
                  <a:pt x="6807" y="1155"/>
                </a:lnTo>
                <a:lnTo>
                  <a:pt x="7112" y="850"/>
                </a:lnTo>
                <a:lnTo>
                  <a:pt x="7246" y="472"/>
                </a:lnTo>
                <a:lnTo>
                  <a:pt x="7246" y="0"/>
                </a:lnTo>
                <a:close/>
              </a:path>
            </a:pathLst>
          </a:custGeom>
          <a:solidFill>
            <a:srgbClr val="063B67"/>
          </a:solidFill>
        </p:spPr>
        <p:txBody>
          <a:bodyPr wrap="square" lIns="0" tIns="0" rIns="0" bIns="0" rtlCol="0"/>
          <a:lstStyle/>
          <a:p>
            <a:endParaRPr dirty="0"/>
          </a:p>
        </p:txBody>
      </p:sp>
      <p:sp>
        <p:nvSpPr>
          <p:cNvPr id="596" name="bg object 596"/>
          <p:cNvSpPr/>
          <p:nvPr/>
        </p:nvSpPr>
        <p:spPr>
          <a:xfrm>
            <a:off x="8995961" y="7191451"/>
            <a:ext cx="7620" cy="6985"/>
          </a:xfrm>
          <a:custGeom>
            <a:avLst/>
            <a:gdLst/>
            <a:ahLst/>
            <a:cxnLst/>
            <a:rect l="l" t="t" r="r" b="b"/>
            <a:pathLst>
              <a:path w="7620" h="6984">
                <a:moveTo>
                  <a:pt x="7245" y="0"/>
                </a:moveTo>
                <a:lnTo>
                  <a:pt x="5226" y="0"/>
                </a:lnTo>
                <a:lnTo>
                  <a:pt x="3185" y="1293"/>
                </a:lnTo>
                <a:lnTo>
                  <a:pt x="0" y="3907"/>
                </a:lnTo>
                <a:lnTo>
                  <a:pt x="2081" y="6600"/>
                </a:lnTo>
                <a:lnTo>
                  <a:pt x="5650" y="3387"/>
                </a:lnTo>
                <a:lnTo>
                  <a:pt x="6526" y="605"/>
                </a:lnTo>
                <a:lnTo>
                  <a:pt x="6819" y="161"/>
                </a:lnTo>
                <a:lnTo>
                  <a:pt x="7245" y="23"/>
                </a:lnTo>
                <a:close/>
              </a:path>
            </a:pathLst>
          </a:custGeom>
          <a:solidFill>
            <a:srgbClr val="063963"/>
          </a:solidFill>
        </p:spPr>
        <p:txBody>
          <a:bodyPr wrap="square" lIns="0" tIns="0" rIns="0" bIns="0" rtlCol="0"/>
          <a:lstStyle/>
          <a:p>
            <a:endParaRPr dirty="0"/>
          </a:p>
        </p:txBody>
      </p:sp>
      <p:sp>
        <p:nvSpPr>
          <p:cNvPr id="597" name="bg object 597"/>
          <p:cNvSpPr/>
          <p:nvPr/>
        </p:nvSpPr>
        <p:spPr>
          <a:xfrm>
            <a:off x="8995961" y="7191498"/>
            <a:ext cx="6985" cy="6350"/>
          </a:xfrm>
          <a:custGeom>
            <a:avLst/>
            <a:gdLst/>
            <a:ahLst/>
            <a:cxnLst/>
            <a:rect l="l" t="t" r="r" b="b"/>
            <a:pathLst>
              <a:path w="6984" h="6350">
                <a:moveTo>
                  <a:pt x="6601" y="0"/>
                </a:moveTo>
                <a:lnTo>
                  <a:pt x="4811" y="215"/>
                </a:lnTo>
                <a:lnTo>
                  <a:pt x="2880" y="1498"/>
                </a:lnTo>
                <a:lnTo>
                  <a:pt x="0" y="3859"/>
                </a:lnTo>
                <a:lnTo>
                  <a:pt x="1801" y="6184"/>
                </a:lnTo>
                <a:lnTo>
                  <a:pt x="4823" y="3403"/>
                </a:lnTo>
                <a:lnTo>
                  <a:pt x="5598" y="1714"/>
                </a:lnTo>
                <a:lnTo>
                  <a:pt x="5725" y="1104"/>
                </a:lnTo>
                <a:lnTo>
                  <a:pt x="6246" y="152"/>
                </a:lnTo>
                <a:lnTo>
                  <a:pt x="6436" y="50"/>
                </a:lnTo>
                <a:lnTo>
                  <a:pt x="6601" y="0"/>
                </a:lnTo>
                <a:close/>
              </a:path>
            </a:pathLst>
          </a:custGeom>
          <a:solidFill>
            <a:srgbClr val="05385F"/>
          </a:solidFill>
        </p:spPr>
        <p:txBody>
          <a:bodyPr wrap="square" lIns="0" tIns="0" rIns="0" bIns="0" rtlCol="0"/>
          <a:lstStyle/>
          <a:p>
            <a:endParaRPr dirty="0"/>
          </a:p>
        </p:txBody>
      </p:sp>
      <p:sp>
        <p:nvSpPr>
          <p:cNvPr id="598" name="bg object 598"/>
          <p:cNvSpPr/>
          <p:nvPr/>
        </p:nvSpPr>
        <p:spPr>
          <a:xfrm>
            <a:off x="8995961" y="7191704"/>
            <a:ext cx="5715" cy="5715"/>
          </a:xfrm>
          <a:custGeom>
            <a:avLst/>
            <a:gdLst/>
            <a:ahLst/>
            <a:cxnLst/>
            <a:rect l="l" t="t" r="r" b="b"/>
            <a:pathLst>
              <a:path w="5715" h="5715">
                <a:moveTo>
                  <a:pt x="5683" y="0"/>
                </a:moveTo>
                <a:lnTo>
                  <a:pt x="4109" y="495"/>
                </a:lnTo>
                <a:lnTo>
                  <a:pt x="2409" y="1673"/>
                </a:lnTo>
                <a:lnTo>
                  <a:pt x="0" y="3652"/>
                </a:lnTo>
                <a:lnTo>
                  <a:pt x="1302" y="5334"/>
                </a:lnTo>
                <a:lnTo>
                  <a:pt x="3702" y="3009"/>
                </a:lnTo>
                <a:lnTo>
                  <a:pt x="5302" y="152"/>
                </a:lnTo>
                <a:lnTo>
                  <a:pt x="5683" y="0"/>
                </a:lnTo>
                <a:close/>
              </a:path>
            </a:pathLst>
          </a:custGeom>
          <a:solidFill>
            <a:srgbClr val="05365D"/>
          </a:solidFill>
        </p:spPr>
        <p:txBody>
          <a:bodyPr wrap="square" lIns="0" tIns="0" rIns="0" bIns="0" rtlCol="0"/>
          <a:lstStyle/>
          <a:p>
            <a:endParaRPr dirty="0"/>
          </a:p>
        </p:txBody>
      </p:sp>
      <p:pic>
        <p:nvPicPr>
          <p:cNvPr id="599" name="bg object 599"/>
          <p:cNvPicPr/>
          <p:nvPr/>
        </p:nvPicPr>
        <p:blipFill>
          <a:blip r:embed="rId10" cstate="print"/>
          <a:stretch>
            <a:fillRect/>
          </a:stretch>
        </p:blipFill>
        <p:spPr>
          <a:xfrm>
            <a:off x="8939606" y="7334531"/>
            <a:ext cx="131603" cy="91342"/>
          </a:xfrm>
          <a:prstGeom prst="rect">
            <a:avLst/>
          </a:prstGeom>
        </p:spPr>
      </p:pic>
      <p:pic>
        <p:nvPicPr>
          <p:cNvPr id="600" name="bg object 600"/>
          <p:cNvPicPr/>
          <p:nvPr/>
        </p:nvPicPr>
        <p:blipFill>
          <a:blip r:embed="rId11" cstate="print"/>
          <a:stretch>
            <a:fillRect/>
          </a:stretch>
        </p:blipFill>
        <p:spPr>
          <a:xfrm>
            <a:off x="8829014" y="7125467"/>
            <a:ext cx="132549" cy="91041"/>
          </a:xfrm>
          <a:prstGeom prst="rect">
            <a:avLst/>
          </a:prstGeom>
        </p:spPr>
      </p:pic>
      <p:pic>
        <p:nvPicPr>
          <p:cNvPr id="601" name="bg object 601"/>
          <p:cNvPicPr/>
          <p:nvPr/>
        </p:nvPicPr>
        <p:blipFill>
          <a:blip r:embed="rId12" cstate="print"/>
          <a:stretch>
            <a:fillRect/>
          </a:stretch>
        </p:blipFill>
        <p:spPr>
          <a:xfrm>
            <a:off x="9037026" y="7125071"/>
            <a:ext cx="132453" cy="91328"/>
          </a:xfrm>
          <a:prstGeom prst="rect">
            <a:avLst/>
          </a:prstGeom>
        </p:spPr>
      </p:pic>
      <p:pic>
        <p:nvPicPr>
          <p:cNvPr id="602" name="bg object 602"/>
          <p:cNvPicPr/>
          <p:nvPr/>
        </p:nvPicPr>
        <p:blipFill>
          <a:blip r:embed="rId13" cstate="print"/>
          <a:stretch>
            <a:fillRect/>
          </a:stretch>
        </p:blipFill>
        <p:spPr>
          <a:xfrm>
            <a:off x="9381743" y="7086237"/>
            <a:ext cx="448055" cy="448055"/>
          </a:xfrm>
          <a:prstGeom prst="rect">
            <a:avLst/>
          </a:prstGeom>
        </p:spPr>
      </p:pic>
      <p:pic>
        <p:nvPicPr>
          <p:cNvPr id="603" name="bg object 603"/>
          <p:cNvPicPr/>
          <p:nvPr/>
        </p:nvPicPr>
        <p:blipFill>
          <a:blip r:embed="rId14" cstate="print"/>
          <a:stretch>
            <a:fillRect/>
          </a:stretch>
        </p:blipFill>
        <p:spPr>
          <a:xfrm>
            <a:off x="7250115" y="355600"/>
            <a:ext cx="2263769" cy="1727226"/>
          </a:xfrm>
          <a:prstGeom prst="rect">
            <a:avLst/>
          </a:prstGeom>
        </p:spPr>
      </p:pic>
      <p:sp>
        <p:nvSpPr>
          <p:cNvPr id="604" name="bg object 604"/>
          <p:cNvSpPr/>
          <p:nvPr/>
        </p:nvSpPr>
        <p:spPr>
          <a:xfrm>
            <a:off x="3552469" y="4647133"/>
            <a:ext cx="3035935" cy="1769745"/>
          </a:xfrm>
          <a:custGeom>
            <a:avLst/>
            <a:gdLst/>
            <a:ahLst/>
            <a:cxnLst/>
            <a:rect l="l" t="t" r="r" b="b"/>
            <a:pathLst>
              <a:path w="3035934" h="1769745">
                <a:moveTo>
                  <a:pt x="3035807" y="0"/>
                </a:moveTo>
                <a:lnTo>
                  <a:pt x="0" y="0"/>
                </a:lnTo>
                <a:lnTo>
                  <a:pt x="0" y="1769364"/>
                </a:lnTo>
                <a:lnTo>
                  <a:pt x="3035807" y="1769364"/>
                </a:lnTo>
                <a:lnTo>
                  <a:pt x="3035807" y="0"/>
                </a:lnTo>
                <a:close/>
              </a:path>
            </a:pathLst>
          </a:custGeom>
          <a:solidFill>
            <a:srgbClr val="231F20">
              <a:alpha val="50000"/>
            </a:srgbClr>
          </a:solidFill>
        </p:spPr>
        <p:txBody>
          <a:bodyPr wrap="square" lIns="0" tIns="0" rIns="0" bIns="0" rtlCol="0"/>
          <a:lstStyle/>
          <a:p>
            <a:endParaRPr dirty="0"/>
          </a:p>
        </p:txBody>
      </p:sp>
      <p:pic>
        <p:nvPicPr>
          <p:cNvPr id="605" name="bg object 605"/>
          <p:cNvPicPr/>
          <p:nvPr/>
        </p:nvPicPr>
        <p:blipFill>
          <a:blip r:embed="rId15" cstate="print"/>
          <a:stretch>
            <a:fillRect/>
          </a:stretch>
        </p:blipFill>
        <p:spPr>
          <a:xfrm>
            <a:off x="3581399" y="4676060"/>
            <a:ext cx="2899731" cy="1631277"/>
          </a:xfrm>
          <a:prstGeom prst="rect">
            <a:avLst/>
          </a:prstGeom>
        </p:spPr>
      </p:pic>
      <p:pic>
        <p:nvPicPr>
          <p:cNvPr id="606" name="bg object 606"/>
          <p:cNvPicPr/>
          <p:nvPr/>
        </p:nvPicPr>
        <p:blipFill>
          <a:blip r:embed="rId16" cstate="print"/>
          <a:stretch>
            <a:fillRect/>
          </a:stretch>
        </p:blipFill>
        <p:spPr>
          <a:xfrm>
            <a:off x="6705600" y="2357990"/>
            <a:ext cx="3352800" cy="4464703"/>
          </a:xfrm>
          <a:prstGeom prst="rect">
            <a:avLst/>
          </a:prstGeom>
        </p:spPr>
      </p:pic>
      <p:sp>
        <p:nvSpPr>
          <p:cNvPr id="2" name="Holder 2"/>
          <p:cNvSpPr>
            <a:spLocks noGrp="1"/>
          </p:cNvSpPr>
          <p:nvPr>
            <p:ph type="title"/>
          </p:nvPr>
        </p:nvSpPr>
        <p:spPr/>
        <p:txBody>
          <a:bodyPr lIns="0" tIns="0" rIns="0" bIns="0"/>
          <a:lstStyle>
            <a:lvl1pPr>
              <a:defRPr sz="1600" b="1" i="0">
                <a:solidFill>
                  <a:srgbClr val="231F20"/>
                </a:solidFill>
                <a:latin typeface="Franklin Gothic Demi"/>
                <a:cs typeface="Franklin Gothic Demi"/>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1/23/2025</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600" b="1" i="0">
                <a:solidFill>
                  <a:srgbClr val="231F20"/>
                </a:solidFill>
                <a:latin typeface="Franklin Gothic Demi"/>
                <a:cs typeface="Franklin Gothic Demi"/>
              </a:defRPr>
            </a:lvl1pPr>
          </a:lstStyle>
          <a:p>
            <a:endParaRPr/>
          </a:p>
        </p:txBody>
      </p:sp>
      <p:sp>
        <p:nvSpPr>
          <p:cNvPr id="3" name="Holder 3"/>
          <p:cNvSpPr>
            <a:spLocks noGrp="1"/>
          </p:cNvSpPr>
          <p:nvPr>
            <p:ph sz="half" idx="2"/>
          </p:nvPr>
        </p:nvSpPr>
        <p:spPr>
          <a:xfrm>
            <a:off x="502920" y="1787652"/>
            <a:ext cx="4375404" cy="512978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80076" y="1787652"/>
            <a:ext cx="4375404" cy="512978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1/23/2025</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600" b="1" i="0">
                <a:solidFill>
                  <a:srgbClr val="231F20"/>
                </a:solidFill>
                <a:latin typeface="Franklin Gothic Demi"/>
                <a:cs typeface="Franklin Gothic Dem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1/23/2025</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6553555" y="159105"/>
            <a:ext cx="3178962" cy="282460"/>
          </a:xfrm>
          <a:prstGeom prst="rect">
            <a:avLst/>
          </a:prstGeom>
        </p:spPr>
      </p:pic>
      <p:pic>
        <p:nvPicPr>
          <p:cNvPr id="17" name="bg object 17"/>
          <p:cNvPicPr/>
          <p:nvPr/>
        </p:nvPicPr>
        <p:blipFill>
          <a:blip r:embed="rId3" cstate="print"/>
          <a:stretch>
            <a:fillRect/>
          </a:stretch>
        </p:blipFill>
        <p:spPr>
          <a:xfrm>
            <a:off x="6782155" y="3349980"/>
            <a:ext cx="3047644" cy="1197051"/>
          </a:xfrm>
          <a:prstGeom prst="rect">
            <a:avLst/>
          </a:prstGeom>
        </p:spPr>
      </p:pic>
      <p:pic>
        <p:nvPicPr>
          <p:cNvPr id="18" name="bg object 18"/>
          <p:cNvPicPr/>
          <p:nvPr/>
        </p:nvPicPr>
        <p:blipFill>
          <a:blip r:embed="rId2" cstate="print"/>
          <a:stretch>
            <a:fillRect/>
          </a:stretch>
        </p:blipFill>
        <p:spPr>
          <a:xfrm>
            <a:off x="3276955" y="159105"/>
            <a:ext cx="3178962" cy="282460"/>
          </a:xfrm>
          <a:prstGeom prst="rect">
            <a:avLst/>
          </a:prstGeom>
        </p:spPr>
      </p:pic>
      <p:pic>
        <p:nvPicPr>
          <p:cNvPr id="19" name="bg object 19"/>
          <p:cNvPicPr/>
          <p:nvPr/>
        </p:nvPicPr>
        <p:blipFill>
          <a:blip r:embed="rId4" cstate="print"/>
          <a:stretch>
            <a:fillRect/>
          </a:stretch>
        </p:blipFill>
        <p:spPr>
          <a:xfrm>
            <a:off x="3276955" y="3603738"/>
            <a:ext cx="3178962" cy="282460"/>
          </a:xfrm>
          <a:prstGeom prst="rect">
            <a:avLst/>
          </a:prstGeom>
        </p:spPr>
      </p:pic>
      <p:pic>
        <p:nvPicPr>
          <p:cNvPr id="20" name="bg object 20"/>
          <p:cNvPicPr/>
          <p:nvPr/>
        </p:nvPicPr>
        <p:blipFill>
          <a:blip r:embed="rId5" cstate="print"/>
          <a:stretch>
            <a:fillRect/>
          </a:stretch>
        </p:blipFill>
        <p:spPr>
          <a:xfrm>
            <a:off x="0" y="159105"/>
            <a:ext cx="3178962" cy="282460"/>
          </a:xfrm>
          <a:prstGeom prst="rect">
            <a:avLst/>
          </a:prstGeom>
        </p:spPr>
      </p:pic>
      <p:pic>
        <p:nvPicPr>
          <p:cNvPr id="21" name="bg object 21"/>
          <p:cNvPicPr/>
          <p:nvPr/>
        </p:nvPicPr>
        <p:blipFill>
          <a:blip r:embed="rId6" cstate="print"/>
          <a:stretch>
            <a:fillRect/>
          </a:stretch>
        </p:blipFill>
        <p:spPr>
          <a:xfrm>
            <a:off x="0" y="1589531"/>
            <a:ext cx="3178962" cy="282460"/>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1/23/2025</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15550" y="158902"/>
            <a:ext cx="1148715" cy="269240"/>
          </a:xfrm>
          <a:prstGeom prst="rect">
            <a:avLst/>
          </a:prstGeom>
        </p:spPr>
        <p:txBody>
          <a:bodyPr wrap="square" lIns="0" tIns="0" rIns="0" bIns="0">
            <a:spAutoFit/>
          </a:bodyPr>
          <a:lstStyle>
            <a:lvl1pPr>
              <a:defRPr sz="1600" b="1" i="0">
                <a:solidFill>
                  <a:srgbClr val="231F20"/>
                </a:solidFill>
                <a:latin typeface="Franklin Gothic Demi"/>
                <a:cs typeface="Franklin Gothic Demi"/>
              </a:defRPr>
            </a:lvl1pPr>
          </a:lstStyle>
          <a:p>
            <a:endParaRPr/>
          </a:p>
        </p:txBody>
      </p:sp>
      <p:sp>
        <p:nvSpPr>
          <p:cNvPr id="3" name="Holder 3"/>
          <p:cNvSpPr>
            <a:spLocks noGrp="1"/>
          </p:cNvSpPr>
          <p:nvPr>
            <p:ph type="body" idx="1"/>
          </p:nvPr>
        </p:nvSpPr>
        <p:spPr>
          <a:xfrm>
            <a:off x="502920" y="1787652"/>
            <a:ext cx="9052560" cy="512978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419856" y="7228332"/>
            <a:ext cx="3218688" cy="38862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502920" y="7228332"/>
            <a:ext cx="2313432" cy="3886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1/23/2025</a:t>
            </a:fld>
            <a:endParaRPr lang="en-US" dirty="0"/>
          </a:p>
        </p:txBody>
      </p:sp>
      <p:sp>
        <p:nvSpPr>
          <p:cNvPr id="6" name="Holder 6"/>
          <p:cNvSpPr>
            <a:spLocks noGrp="1"/>
          </p:cNvSpPr>
          <p:nvPr>
            <p:ph type="sldNum" sz="quarter" idx="7"/>
          </p:nvPr>
        </p:nvSpPr>
        <p:spPr>
          <a:xfrm>
            <a:off x="7242048" y="7228332"/>
            <a:ext cx="2313432" cy="3886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instagram.com/ncolcoepao/" TargetMode="External"/><Relationship Id="rId3" Type="http://schemas.openxmlformats.org/officeDocument/2006/relationships/hyperlink" Target="https://www.ncolcoe.army.mil/" TargetMode="External"/><Relationship Id="rId7" Type="http://schemas.openxmlformats.org/officeDocument/2006/relationships/hyperlink" Target="https://www.youtube.com/TheNCOLCoE" TargetMode="External"/><Relationship Id="rId2" Type="http://schemas.openxmlformats.org/officeDocument/2006/relationships/hyperlink" Target="mailto:michelle.m.mebane.civ@army.mil" TargetMode="External"/><Relationship Id="rId1" Type="http://schemas.openxmlformats.org/officeDocument/2006/relationships/slideLayout" Target="../slideLayouts/slideLayout2.xml"/><Relationship Id="rId6" Type="http://schemas.openxmlformats.org/officeDocument/2006/relationships/hyperlink" Target="https://www.twitter.com/NCOLCoE" TargetMode="External"/><Relationship Id="rId5" Type="http://schemas.openxmlformats.org/officeDocument/2006/relationships/hyperlink" Target="https://www.facebook.com/NCOLCoE" TargetMode="External"/><Relationship Id="rId10" Type="http://schemas.openxmlformats.org/officeDocument/2006/relationships/hyperlink" Target="https://www.ncoworldwide.army.mil/Academics/Spouse-Leadership-Development-Course/" TargetMode="External"/><Relationship Id="rId4" Type="http://schemas.openxmlformats.org/officeDocument/2006/relationships/hyperlink" Target="https://www.ncoworldwide.army.mil/" TargetMode="External"/><Relationship Id="rId9" Type="http://schemas.openxmlformats.org/officeDocument/2006/relationships/hyperlink" Target="https://www.linkedin.com/school/ncol-coe/"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9.png"/><Relationship Id="rId7" Type="http://schemas.openxmlformats.org/officeDocument/2006/relationships/image" Target="../media/image22.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21.jpeg"/><Relationship Id="rId5" Type="http://schemas.openxmlformats.org/officeDocument/2006/relationships/image" Target="../media/image20.jpeg"/><Relationship Id="rId4" Type="http://schemas.openxmlformats.org/officeDocument/2006/relationships/hyperlink" Target="mailto:michelle.m.mebane.civ@army.mi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568939" y="158902"/>
            <a:ext cx="1913889" cy="269240"/>
          </a:xfrm>
          <a:prstGeom prst="rect">
            <a:avLst/>
          </a:prstGeom>
        </p:spPr>
        <p:txBody>
          <a:bodyPr vert="horz" wrap="square" lIns="0" tIns="12700" rIns="0" bIns="0" rtlCol="0">
            <a:spAutoFit/>
          </a:bodyPr>
          <a:lstStyle/>
          <a:p>
            <a:pPr marL="12700">
              <a:lnSpc>
                <a:spcPct val="100000"/>
              </a:lnSpc>
              <a:spcBef>
                <a:spcPts val="100"/>
              </a:spcBef>
            </a:pPr>
            <a:r>
              <a:rPr sz="1600" b="1" dirty="0">
                <a:solidFill>
                  <a:srgbClr val="231F20"/>
                </a:solidFill>
                <a:latin typeface="Franklin Gothic Demi"/>
                <a:cs typeface="Franklin Gothic Demi"/>
              </a:rPr>
              <a:t>For</a:t>
            </a:r>
            <a:r>
              <a:rPr sz="1600" b="1" spc="-55" dirty="0">
                <a:solidFill>
                  <a:srgbClr val="231F20"/>
                </a:solidFill>
                <a:latin typeface="Franklin Gothic Demi"/>
                <a:cs typeface="Franklin Gothic Demi"/>
              </a:rPr>
              <a:t> </a:t>
            </a:r>
            <a:r>
              <a:rPr sz="1600" b="1" dirty="0">
                <a:solidFill>
                  <a:srgbClr val="231F20"/>
                </a:solidFill>
                <a:latin typeface="Franklin Gothic Demi"/>
                <a:cs typeface="Franklin Gothic Demi"/>
              </a:rPr>
              <a:t>More</a:t>
            </a:r>
            <a:r>
              <a:rPr sz="1600" b="1" spc="-55" dirty="0">
                <a:solidFill>
                  <a:srgbClr val="231F20"/>
                </a:solidFill>
                <a:latin typeface="Franklin Gothic Demi"/>
                <a:cs typeface="Franklin Gothic Demi"/>
              </a:rPr>
              <a:t> </a:t>
            </a:r>
            <a:r>
              <a:rPr sz="1600" b="1" spc="-10" dirty="0">
                <a:solidFill>
                  <a:srgbClr val="231F20"/>
                </a:solidFill>
                <a:latin typeface="Franklin Gothic Demi"/>
                <a:cs typeface="Franklin Gothic Demi"/>
              </a:rPr>
              <a:t>Information</a:t>
            </a:r>
            <a:endParaRPr sz="1600" dirty="0">
              <a:latin typeface="Franklin Gothic Demi"/>
              <a:cs typeface="Franklin Gothic Demi"/>
            </a:endParaRPr>
          </a:p>
        </p:txBody>
      </p:sp>
      <p:sp>
        <p:nvSpPr>
          <p:cNvPr id="3" name="object 3"/>
          <p:cNvSpPr txBox="1"/>
          <p:nvPr/>
        </p:nvSpPr>
        <p:spPr>
          <a:xfrm>
            <a:off x="3568939" y="468676"/>
            <a:ext cx="1805939" cy="635000"/>
          </a:xfrm>
          <a:prstGeom prst="rect">
            <a:avLst/>
          </a:prstGeom>
        </p:spPr>
        <p:txBody>
          <a:bodyPr vert="horz" wrap="square" lIns="0" tIns="12700" rIns="0" bIns="0" rtlCol="0">
            <a:spAutoFit/>
          </a:bodyPr>
          <a:lstStyle/>
          <a:p>
            <a:pPr marL="12700">
              <a:lnSpc>
                <a:spcPct val="100000"/>
              </a:lnSpc>
              <a:spcBef>
                <a:spcPts val="100"/>
              </a:spcBef>
            </a:pPr>
            <a:r>
              <a:rPr sz="1000" b="1" dirty="0">
                <a:solidFill>
                  <a:srgbClr val="231F20"/>
                </a:solidFill>
                <a:latin typeface="Franklin Gothic Demi"/>
                <a:cs typeface="Franklin Gothic Demi"/>
              </a:rPr>
              <a:t>Ms.</a:t>
            </a:r>
            <a:r>
              <a:rPr sz="1000" b="1" spc="-30" dirty="0">
                <a:solidFill>
                  <a:srgbClr val="231F20"/>
                </a:solidFill>
                <a:latin typeface="Franklin Gothic Demi"/>
                <a:cs typeface="Franklin Gothic Demi"/>
              </a:rPr>
              <a:t> </a:t>
            </a:r>
            <a:r>
              <a:rPr sz="1000" b="1" dirty="0">
                <a:solidFill>
                  <a:srgbClr val="231F20"/>
                </a:solidFill>
                <a:latin typeface="Franklin Gothic Demi"/>
                <a:cs typeface="Franklin Gothic Demi"/>
              </a:rPr>
              <a:t>Michelle</a:t>
            </a:r>
            <a:r>
              <a:rPr sz="1000" b="1" spc="-30" dirty="0">
                <a:solidFill>
                  <a:srgbClr val="231F20"/>
                </a:solidFill>
                <a:latin typeface="Franklin Gothic Demi"/>
                <a:cs typeface="Franklin Gothic Demi"/>
              </a:rPr>
              <a:t> </a:t>
            </a:r>
            <a:r>
              <a:rPr sz="1000" b="1" spc="-10" dirty="0">
                <a:solidFill>
                  <a:srgbClr val="231F20"/>
                </a:solidFill>
                <a:latin typeface="Franklin Gothic Demi"/>
                <a:cs typeface="Franklin Gothic Demi"/>
              </a:rPr>
              <a:t>Mebane</a:t>
            </a:r>
            <a:endParaRPr sz="1000" dirty="0">
              <a:latin typeface="Franklin Gothic Demi"/>
              <a:cs typeface="Franklin Gothic Demi"/>
            </a:endParaRPr>
          </a:p>
          <a:p>
            <a:pPr marL="12700" marR="5080">
              <a:lnSpc>
                <a:spcPct val="100000"/>
              </a:lnSpc>
            </a:pPr>
            <a:r>
              <a:rPr sz="1000" dirty="0">
                <a:solidFill>
                  <a:srgbClr val="231F20"/>
                </a:solidFill>
                <a:latin typeface="Franklin Gothic Book"/>
                <a:cs typeface="Franklin Gothic Book"/>
              </a:rPr>
              <a:t>Chief,</a:t>
            </a:r>
            <a:r>
              <a:rPr sz="1000" spc="-30" dirty="0">
                <a:solidFill>
                  <a:srgbClr val="231F20"/>
                </a:solidFill>
                <a:latin typeface="Franklin Gothic Book"/>
                <a:cs typeface="Franklin Gothic Book"/>
              </a:rPr>
              <a:t> </a:t>
            </a:r>
            <a:r>
              <a:rPr sz="1000" spc="-20" dirty="0">
                <a:solidFill>
                  <a:srgbClr val="231F20"/>
                </a:solidFill>
                <a:latin typeface="Franklin Gothic Book"/>
                <a:cs typeface="Franklin Gothic Book"/>
              </a:rPr>
              <a:t>SLDC </a:t>
            </a:r>
            <a:r>
              <a:rPr sz="1000" u="sng" spc="-10" dirty="0">
                <a:solidFill>
                  <a:srgbClr val="205E9E"/>
                </a:solidFill>
                <a:uFill>
                  <a:solidFill>
                    <a:srgbClr val="205E9E"/>
                  </a:solidFill>
                </a:uFill>
                <a:latin typeface="Franklin Gothic Book"/>
                <a:cs typeface="Franklin Gothic Book"/>
                <a:hlinkClick r:id="rId2"/>
              </a:rPr>
              <a:t>michelle.m.mebane.civ@army.mil</a:t>
            </a:r>
            <a:r>
              <a:rPr sz="1000" spc="-10" dirty="0">
                <a:solidFill>
                  <a:srgbClr val="205E9E"/>
                </a:solidFill>
                <a:latin typeface="Franklin Gothic Book"/>
                <a:cs typeface="Franklin Gothic Book"/>
              </a:rPr>
              <a:t> </a:t>
            </a:r>
            <a:r>
              <a:rPr sz="1000" spc="-10" dirty="0">
                <a:solidFill>
                  <a:srgbClr val="231F20"/>
                </a:solidFill>
                <a:latin typeface="Franklin Gothic Book"/>
                <a:cs typeface="Franklin Gothic Book"/>
              </a:rPr>
              <a:t>(915)</a:t>
            </a:r>
            <a:r>
              <a:rPr sz="1000" spc="-25" dirty="0">
                <a:solidFill>
                  <a:srgbClr val="231F20"/>
                </a:solidFill>
                <a:latin typeface="Franklin Gothic Book"/>
                <a:cs typeface="Franklin Gothic Book"/>
              </a:rPr>
              <a:t> </a:t>
            </a:r>
            <a:r>
              <a:rPr sz="1000" spc="-35" dirty="0">
                <a:solidFill>
                  <a:srgbClr val="231F20"/>
                </a:solidFill>
                <a:latin typeface="Franklin Gothic Book"/>
                <a:cs typeface="Franklin Gothic Book"/>
              </a:rPr>
              <a:t>744-</a:t>
            </a:r>
            <a:r>
              <a:rPr sz="1000" dirty="0">
                <a:solidFill>
                  <a:srgbClr val="231F20"/>
                </a:solidFill>
                <a:latin typeface="Franklin Gothic Book"/>
                <a:cs typeface="Franklin Gothic Book"/>
              </a:rPr>
              <a:t>1201,</a:t>
            </a:r>
            <a:r>
              <a:rPr sz="1000" spc="-15" dirty="0">
                <a:solidFill>
                  <a:srgbClr val="231F20"/>
                </a:solidFill>
                <a:latin typeface="Franklin Gothic Book"/>
                <a:cs typeface="Franklin Gothic Book"/>
              </a:rPr>
              <a:t> </a:t>
            </a:r>
            <a:r>
              <a:rPr sz="1000" dirty="0">
                <a:solidFill>
                  <a:srgbClr val="231F20"/>
                </a:solidFill>
                <a:latin typeface="Franklin Gothic Book"/>
                <a:cs typeface="Franklin Gothic Book"/>
              </a:rPr>
              <a:t>DSN:</a:t>
            </a:r>
            <a:r>
              <a:rPr sz="1000" spc="-15" dirty="0">
                <a:solidFill>
                  <a:srgbClr val="231F20"/>
                </a:solidFill>
                <a:latin typeface="Franklin Gothic Book"/>
                <a:cs typeface="Franklin Gothic Book"/>
              </a:rPr>
              <a:t> </a:t>
            </a:r>
            <a:r>
              <a:rPr sz="1000" spc="-25" dirty="0">
                <a:solidFill>
                  <a:srgbClr val="231F20"/>
                </a:solidFill>
                <a:latin typeface="Franklin Gothic Book"/>
                <a:cs typeface="Franklin Gothic Book"/>
              </a:rPr>
              <a:t>621</a:t>
            </a:r>
            <a:endParaRPr sz="1000" dirty="0">
              <a:latin typeface="Franklin Gothic Book"/>
              <a:cs typeface="Franklin Gothic Book"/>
            </a:endParaRPr>
          </a:p>
        </p:txBody>
      </p:sp>
      <p:sp>
        <p:nvSpPr>
          <p:cNvPr id="4" name="object 4"/>
          <p:cNvSpPr txBox="1"/>
          <p:nvPr/>
        </p:nvSpPr>
        <p:spPr>
          <a:xfrm>
            <a:off x="3568700" y="1315864"/>
            <a:ext cx="1461770" cy="269240"/>
          </a:xfrm>
          <a:prstGeom prst="rect">
            <a:avLst/>
          </a:prstGeom>
        </p:spPr>
        <p:txBody>
          <a:bodyPr vert="horz" wrap="square" lIns="0" tIns="12700" rIns="0" bIns="0" rtlCol="0">
            <a:spAutoFit/>
          </a:bodyPr>
          <a:lstStyle/>
          <a:p>
            <a:pPr marL="12700">
              <a:lnSpc>
                <a:spcPct val="100000"/>
              </a:lnSpc>
              <a:spcBef>
                <a:spcPts val="100"/>
              </a:spcBef>
            </a:pPr>
            <a:r>
              <a:rPr sz="1600" b="1" dirty="0">
                <a:solidFill>
                  <a:srgbClr val="231F20"/>
                </a:solidFill>
                <a:latin typeface="Franklin Gothic Demi"/>
                <a:cs typeface="Franklin Gothic Demi"/>
              </a:rPr>
              <a:t>Mailing</a:t>
            </a:r>
            <a:r>
              <a:rPr sz="1600" b="1" spc="-60" dirty="0">
                <a:solidFill>
                  <a:srgbClr val="231F20"/>
                </a:solidFill>
                <a:latin typeface="Franklin Gothic Demi"/>
                <a:cs typeface="Franklin Gothic Demi"/>
              </a:rPr>
              <a:t> </a:t>
            </a:r>
            <a:r>
              <a:rPr sz="1600" b="1" spc="-10" dirty="0">
                <a:solidFill>
                  <a:srgbClr val="231F20"/>
                </a:solidFill>
                <a:latin typeface="Franklin Gothic Demi"/>
                <a:cs typeface="Franklin Gothic Demi"/>
              </a:rPr>
              <a:t>Address</a:t>
            </a:r>
            <a:endParaRPr sz="1600" dirty="0">
              <a:latin typeface="Franklin Gothic Demi"/>
              <a:cs typeface="Franklin Gothic Demi"/>
            </a:endParaRPr>
          </a:p>
        </p:txBody>
      </p:sp>
      <p:sp>
        <p:nvSpPr>
          <p:cNvPr id="5" name="object 5"/>
          <p:cNvSpPr/>
          <p:nvPr/>
        </p:nvSpPr>
        <p:spPr>
          <a:xfrm>
            <a:off x="3581400" y="2978431"/>
            <a:ext cx="1656080" cy="0"/>
          </a:xfrm>
          <a:custGeom>
            <a:avLst/>
            <a:gdLst/>
            <a:ahLst/>
            <a:cxnLst/>
            <a:rect l="l" t="t" r="r" b="b"/>
            <a:pathLst>
              <a:path w="1656079">
                <a:moveTo>
                  <a:pt x="0" y="0"/>
                </a:moveTo>
                <a:lnTo>
                  <a:pt x="1655648" y="0"/>
                </a:lnTo>
              </a:path>
            </a:pathLst>
          </a:custGeom>
          <a:ln w="6324">
            <a:solidFill>
              <a:srgbClr val="205E9E"/>
            </a:solidFill>
          </a:ln>
        </p:spPr>
        <p:txBody>
          <a:bodyPr wrap="square" lIns="0" tIns="0" rIns="0" bIns="0" rtlCol="0"/>
          <a:lstStyle/>
          <a:p>
            <a:endParaRPr dirty="0"/>
          </a:p>
        </p:txBody>
      </p:sp>
      <p:sp>
        <p:nvSpPr>
          <p:cNvPr id="6" name="object 6"/>
          <p:cNvSpPr/>
          <p:nvPr/>
        </p:nvSpPr>
        <p:spPr>
          <a:xfrm>
            <a:off x="3581400" y="3130831"/>
            <a:ext cx="1969770" cy="0"/>
          </a:xfrm>
          <a:custGeom>
            <a:avLst/>
            <a:gdLst/>
            <a:ahLst/>
            <a:cxnLst/>
            <a:rect l="l" t="t" r="r" b="b"/>
            <a:pathLst>
              <a:path w="1969770">
                <a:moveTo>
                  <a:pt x="0" y="0"/>
                </a:moveTo>
                <a:lnTo>
                  <a:pt x="1969744" y="0"/>
                </a:lnTo>
              </a:path>
            </a:pathLst>
          </a:custGeom>
          <a:ln w="6324">
            <a:solidFill>
              <a:srgbClr val="205E9E"/>
            </a:solidFill>
          </a:ln>
        </p:spPr>
        <p:txBody>
          <a:bodyPr wrap="square" lIns="0" tIns="0" rIns="0" bIns="0" rtlCol="0"/>
          <a:lstStyle/>
          <a:p>
            <a:endParaRPr dirty="0"/>
          </a:p>
        </p:txBody>
      </p:sp>
      <p:sp>
        <p:nvSpPr>
          <p:cNvPr id="7" name="object 7"/>
          <p:cNvSpPr/>
          <p:nvPr/>
        </p:nvSpPr>
        <p:spPr>
          <a:xfrm>
            <a:off x="3581400" y="3283231"/>
            <a:ext cx="2018664" cy="0"/>
          </a:xfrm>
          <a:custGeom>
            <a:avLst/>
            <a:gdLst/>
            <a:ahLst/>
            <a:cxnLst/>
            <a:rect l="l" t="t" r="r" b="b"/>
            <a:pathLst>
              <a:path w="2018664">
                <a:moveTo>
                  <a:pt x="0" y="0"/>
                </a:moveTo>
                <a:lnTo>
                  <a:pt x="2018233" y="0"/>
                </a:lnTo>
              </a:path>
            </a:pathLst>
          </a:custGeom>
          <a:ln w="6324">
            <a:solidFill>
              <a:srgbClr val="205E9E"/>
            </a:solidFill>
          </a:ln>
        </p:spPr>
        <p:txBody>
          <a:bodyPr wrap="square" lIns="0" tIns="0" rIns="0" bIns="0" rtlCol="0"/>
          <a:lstStyle/>
          <a:p>
            <a:endParaRPr dirty="0"/>
          </a:p>
        </p:txBody>
      </p:sp>
      <p:sp>
        <p:nvSpPr>
          <p:cNvPr id="8" name="object 8"/>
          <p:cNvSpPr/>
          <p:nvPr/>
        </p:nvSpPr>
        <p:spPr>
          <a:xfrm>
            <a:off x="3581400" y="3435631"/>
            <a:ext cx="1854200" cy="0"/>
          </a:xfrm>
          <a:custGeom>
            <a:avLst/>
            <a:gdLst/>
            <a:ahLst/>
            <a:cxnLst/>
            <a:rect l="l" t="t" r="r" b="b"/>
            <a:pathLst>
              <a:path w="1854200">
                <a:moveTo>
                  <a:pt x="0" y="0"/>
                </a:moveTo>
                <a:lnTo>
                  <a:pt x="1853780" y="0"/>
                </a:lnTo>
              </a:path>
            </a:pathLst>
          </a:custGeom>
          <a:ln w="6324">
            <a:solidFill>
              <a:srgbClr val="205E9E"/>
            </a:solidFill>
          </a:ln>
        </p:spPr>
        <p:txBody>
          <a:bodyPr wrap="square" lIns="0" tIns="0" rIns="0" bIns="0" rtlCol="0"/>
          <a:lstStyle/>
          <a:p>
            <a:endParaRPr dirty="0"/>
          </a:p>
        </p:txBody>
      </p:sp>
      <p:sp>
        <p:nvSpPr>
          <p:cNvPr id="9" name="object 9"/>
          <p:cNvSpPr/>
          <p:nvPr/>
        </p:nvSpPr>
        <p:spPr>
          <a:xfrm>
            <a:off x="3581400" y="3588031"/>
            <a:ext cx="2148840" cy="0"/>
          </a:xfrm>
          <a:custGeom>
            <a:avLst/>
            <a:gdLst/>
            <a:ahLst/>
            <a:cxnLst/>
            <a:rect l="l" t="t" r="r" b="b"/>
            <a:pathLst>
              <a:path w="2148840">
                <a:moveTo>
                  <a:pt x="0" y="0"/>
                </a:moveTo>
                <a:lnTo>
                  <a:pt x="2148459" y="0"/>
                </a:lnTo>
              </a:path>
            </a:pathLst>
          </a:custGeom>
          <a:ln w="6324">
            <a:solidFill>
              <a:srgbClr val="205E9E"/>
            </a:solidFill>
          </a:ln>
        </p:spPr>
        <p:txBody>
          <a:bodyPr wrap="square" lIns="0" tIns="0" rIns="0" bIns="0" rtlCol="0"/>
          <a:lstStyle/>
          <a:p>
            <a:endParaRPr dirty="0"/>
          </a:p>
        </p:txBody>
      </p:sp>
      <p:sp>
        <p:nvSpPr>
          <p:cNvPr id="10" name="object 10"/>
          <p:cNvSpPr/>
          <p:nvPr/>
        </p:nvSpPr>
        <p:spPr>
          <a:xfrm>
            <a:off x="3581400" y="3740431"/>
            <a:ext cx="2230120" cy="0"/>
          </a:xfrm>
          <a:custGeom>
            <a:avLst/>
            <a:gdLst/>
            <a:ahLst/>
            <a:cxnLst/>
            <a:rect l="l" t="t" r="r" b="b"/>
            <a:pathLst>
              <a:path w="2230120">
                <a:moveTo>
                  <a:pt x="0" y="0"/>
                </a:moveTo>
                <a:lnTo>
                  <a:pt x="2229751" y="0"/>
                </a:lnTo>
              </a:path>
            </a:pathLst>
          </a:custGeom>
          <a:ln w="6324">
            <a:solidFill>
              <a:srgbClr val="205E9E"/>
            </a:solidFill>
          </a:ln>
        </p:spPr>
        <p:txBody>
          <a:bodyPr wrap="square" lIns="0" tIns="0" rIns="0" bIns="0" rtlCol="0"/>
          <a:lstStyle/>
          <a:p>
            <a:endParaRPr dirty="0"/>
          </a:p>
        </p:txBody>
      </p:sp>
      <p:sp>
        <p:nvSpPr>
          <p:cNvPr id="11" name="object 11"/>
          <p:cNvSpPr/>
          <p:nvPr/>
        </p:nvSpPr>
        <p:spPr>
          <a:xfrm>
            <a:off x="3581400" y="3892831"/>
            <a:ext cx="2847975" cy="0"/>
          </a:xfrm>
          <a:custGeom>
            <a:avLst/>
            <a:gdLst/>
            <a:ahLst/>
            <a:cxnLst/>
            <a:rect l="l" t="t" r="r" b="b"/>
            <a:pathLst>
              <a:path w="2847975">
                <a:moveTo>
                  <a:pt x="0" y="0"/>
                </a:moveTo>
                <a:lnTo>
                  <a:pt x="2847644" y="0"/>
                </a:lnTo>
              </a:path>
            </a:pathLst>
          </a:custGeom>
          <a:ln w="6324">
            <a:solidFill>
              <a:srgbClr val="205E9E"/>
            </a:solidFill>
          </a:ln>
        </p:spPr>
        <p:txBody>
          <a:bodyPr wrap="square" lIns="0" tIns="0" rIns="0" bIns="0" rtlCol="0"/>
          <a:lstStyle/>
          <a:p>
            <a:endParaRPr dirty="0"/>
          </a:p>
        </p:txBody>
      </p:sp>
      <p:sp>
        <p:nvSpPr>
          <p:cNvPr id="12" name="object 12"/>
          <p:cNvSpPr txBox="1"/>
          <p:nvPr/>
        </p:nvSpPr>
        <p:spPr>
          <a:xfrm>
            <a:off x="3568700" y="1609981"/>
            <a:ext cx="2237740" cy="939800"/>
          </a:xfrm>
          <a:prstGeom prst="rect">
            <a:avLst/>
          </a:prstGeom>
        </p:spPr>
        <p:txBody>
          <a:bodyPr vert="horz" wrap="square" lIns="0" tIns="12700" rIns="0" bIns="0" rtlCol="0">
            <a:spAutoFit/>
          </a:bodyPr>
          <a:lstStyle/>
          <a:p>
            <a:pPr marL="12700" marR="5080">
              <a:lnSpc>
                <a:spcPct val="100000"/>
              </a:lnSpc>
              <a:spcBef>
                <a:spcPts val="100"/>
              </a:spcBef>
            </a:pPr>
            <a:r>
              <a:rPr sz="1000" dirty="0">
                <a:solidFill>
                  <a:srgbClr val="231F20"/>
                </a:solidFill>
                <a:latin typeface="Franklin Gothic Book"/>
                <a:cs typeface="Franklin Gothic Book"/>
              </a:rPr>
              <a:t>The</a:t>
            </a:r>
            <a:r>
              <a:rPr sz="1000" spc="-20" dirty="0">
                <a:solidFill>
                  <a:srgbClr val="231F20"/>
                </a:solidFill>
                <a:latin typeface="Franklin Gothic Book"/>
                <a:cs typeface="Franklin Gothic Book"/>
              </a:rPr>
              <a:t> </a:t>
            </a:r>
            <a:r>
              <a:rPr sz="1000" dirty="0">
                <a:solidFill>
                  <a:srgbClr val="231F20"/>
                </a:solidFill>
                <a:latin typeface="Franklin Gothic Book"/>
                <a:cs typeface="Franklin Gothic Book"/>
              </a:rPr>
              <a:t>NCO</a:t>
            </a:r>
            <a:r>
              <a:rPr sz="1000" spc="-15" dirty="0">
                <a:solidFill>
                  <a:srgbClr val="231F20"/>
                </a:solidFill>
                <a:latin typeface="Franklin Gothic Book"/>
                <a:cs typeface="Franklin Gothic Book"/>
              </a:rPr>
              <a:t> </a:t>
            </a:r>
            <a:r>
              <a:rPr sz="1000" dirty="0">
                <a:solidFill>
                  <a:srgbClr val="231F20"/>
                </a:solidFill>
                <a:latin typeface="Franklin Gothic Book"/>
                <a:cs typeface="Franklin Gothic Book"/>
              </a:rPr>
              <a:t>Leadership</a:t>
            </a:r>
            <a:r>
              <a:rPr sz="1000" spc="-10" dirty="0">
                <a:solidFill>
                  <a:srgbClr val="231F20"/>
                </a:solidFill>
                <a:latin typeface="Franklin Gothic Book"/>
                <a:cs typeface="Franklin Gothic Book"/>
              </a:rPr>
              <a:t> </a:t>
            </a:r>
            <a:r>
              <a:rPr sz="1000" dirty="0">
                <a:solidFill>
                  <a:srgbClr val="231F20"/>
                </a:solidFill>
                <a:latin typeface="Franklin Gothic Book"/>
                <a:cs typeface="Franklin Gothic Book"/>
              </a:rPr>
              <a:t>Center</a:t>
            </a:r>
            <a:r>
              <a:rPr sz="1000" spc="-10" dirty="0">
                <a:solidFill>
                  <a:srgbClr val="231F20"/>
                </a:solidFill>
                <a:latin typeface="Franklin Gothic Book"/>
                <a:cs typeface="Franklin Gothic Book"/>
              </a:rPr>
              <a:t> </a:t>
            </a:r>
            <a:r>
              <a:rPr sz="1000" dirty="0">
                <a:solidFill>
                  <a:srgbClr val="231F20"/>
                </a:solidFill>
                <a:latin typeface="Franklin Gothic Book"/>
                <a:cs typeface="Franklin Gothic Book"/>
              </a:rPr>
              <a:t>of</a:t>
            </a:r>
            <a:r>
              <a:rPr sz="1000" spc="-10" dirty="0">
                <a:solidFill>
                  <a:srgbClr val="231F20"/>
                </a:solidFill>
                <a:latin typeface="Franklin Gothic Book"/>
                <a:cs typeface="Franklin Gothic Book"/>
              </a:rPr>
              <a:t> Excellence </a:t>
            </a:r>
            <a:r>
              <a:rPr sz="1000" dirty="0">
                <a:solidFill>
                  <a:srgbClr val="231F20"/>
                </a:solidFill>
                <a:latin typeface="Franklin Gothic Book"/>
                <a:cs typeface="Franklin Gothic Book"/>
              </a:rPr>
              <a:t>&amp;</a:t>
            </a:r>
            <a:r>
              <a:rPr sz="1000" spc="-25" dirty="0">
                <a:solidFill>
                  <a:srgbClr val="231F20"/>
                </a:solidFill>
                <a:latin typeface="Franklin Gothic Book"/>
                <a:cs typeface="Franklin Gothic Book"/>
              </a:rPr>
              <a:t> </a:t>
            </a:r>
            <a:r>
              <a:rPr sz="1000" dirty="0">
                <a:solidFill>
                  <a:srgbClr val="231F20"/>
                </a:solidFill>
                <a:latin typeface="Franklin Gothic Book"/>
                <a:cs typeface="Franklin Gothic Book"/>
              </a:rPr>
              <a:t>Sergeants</a:t>
            </a:r>
            <a:r>
              <a:rPr sz="1000" spc="-25" dirty="0">
                <a:solidFill>
                  <a:srgbClr val="231F20"/>
                </a:solidFill>
                <a:latin typeface="Franklin Gothic Book"/>
                <a:cs typeface="Franklin Gothic Book"/>
              </a:rPr>
              <a:t> </a:t>
            </a:r>
            <a:r>
              <a:rPr sz="1000" dirty="0">
                <a:solidFill>
                  <a:srgbClr val="231F20"/>
                </a:solidFill>
                <a:latin typeface="Franklin Gothic Book"/>
                <a:cs typeface="Franklin Gothic Book"/>
              </a:rPr>
              <a:t>Major</a:t>
            </a:r>
            <a:r>
              <a:rPr sz="1000" spc="-20" dirty="0">
                <a:solidFill>
                  <a:srgbClr val="231F20"/>
                </a:solidFill>
                <a:latin typeface="Franklin Gothic Book"/>
                <a:cs typeface="Franklin Gothic Book"/>
              </a:rPr>
              <a:t> </a:t>
            </a:r>
            <a:r>
              <a:rPr sz="1000" spc="-10" dirty="0">
                <a:solidFill>
                  <a:srgbClr val="231F20"/>
                </a:solidFill>
                <a:latin typeface="Franklin Gothic Book"/>
                <a:cs typeface="Franklin Gothic Book"/>
              </a:rPr>
              <a:t>Academy</a:t>
            </a:r>
            <a:endParaRPr sz="1000" dirty="0">
              <a:latin typeface="Franklin Gothic Book"/>
              <a:cs typeface="Franklin Gothic Book"/>
            </a:endParaRPr>
          </a:p>
          <a:p>
            <a:pPr marL="12700" marR="600075">
              <a:lnSpc>
                <a:spcPct val="100000"/>
              </a:lnSpc>
            </a:pPr>
            <a:r>
              <a:rPr sz="1000" spc="-10" dirty="0">
                <a:solidFill>
                  <a:srgbClr val="231F20"/>
                </a:solidFill>
                <a:latin typeface="Franklin Gothic Book"/>
                <a:cs typeface="Franklin Gothic Book"/>
              </a:rPr>
              <a:t>11291</a:t>
            </a:r>
            <a:r>
              <a:rPr sz="1000" spc="-30" dirty="0">
                <a:solidFill>
                  <a:srgbClr val="231F20"/>
                </a:solidFill>
                <a:latin typeface="Franklin Gothic Book"/>
                <a:cs typeface="Franklin Gothic Book"/>
              </a:rPr>
              <a:t> </a:t>
            </a:r>
            <a:r>
              <a:rPr sz="1000" dirty="0">
                <a:solidFill>
                  <a:srgbClr val="231F20"/>
                </a:solidFill>
                <a:latin typeface="Franklin Gothic Book"/>
                <a:cs typeface="Franklin Gothic Book"/>
              </a:rPr>
              <a:t>SGT</a:t>
            </a:r>
            <a:r>
              <a:rPr sz="1000" spc="-30" dirty="0">
                <a:solidFill>
                  <a:srgbClr val="231F20"/>
                </a:solidFill>
                <a:latin typeface="Franklin Gothic Book"/>
                <a:cs typeface="Franklin Gothic Book"/>
              </a:rPr>
              <a:t> </a:t>
            </a:r>
            <a:r>
              <a:rPr sz="1000" dirty="0">
                <a:solidFill>
                  <a:srgbClr val="231F20"/>
                </a:solidFill>
                <a:latin typeface="Franklin Gothic Book"/>
                <a:cs typeface="Franklin Gothic Book"/>
              </a:rPr>
              <a:t>E.</a:t>
            </a:r>
            <a:r>
              <a:rPr sz="1000" spc="-25" dirty="0">
                <a:solidFill>
                  <a:srgbClr val="231F20"/>
                </a:solidFill>
                <a:latin typeface="Franklin Gothic Book"/>
                <a:cs typeface="Franklin Gothic Book"/>
              </a:rPr>
              <a:t> </a:t>
            </a:r>
            <a:r>
              <a:rPr sz="1000" dirty="0">
                <a:solidFill>
                  <a:srgbClr val="231F20"/>
                </a:solidFill>
                <a:latin typeface="Franklin Gothic Book"/>
                <a:cs typeface="Franklin Gothic Book"/>
              </a:rPr>
              <a:t>Churchill</a:t>
            </a:r>
            <a:r>
              <a:rPr sz="1000" spc="-20" dirty="0">
                <a:solidFill>
                  <a:srgbClr val="231F20"/>
                </a:solidFill>
                <a:latin typeface="Franklin Gothic Book"/>
                <a:cs typeface="Franklin Gothic Book"/>
              </a:rPr>
              <a:t> </a:t>
            </a:r>
            <a:r>
              <a:rPr sz="1000" spc="-10" dirty="0">
                <a:solidFill>
                  <a:srgbClr val="231F20"/>
                </a:solidFill>
                <a:latin typeface="Franklin Gothic Book"/>
                <a:cs typeface="Franklin Gothic Book"/>
              </a:rPr>
              <a:t>Street </a:t>
            </a:r>
            <a:r>
              <a:rPr sz="1000" dirty="0">
                <a:solidFill>
                  <a:srgbClr val="231F20"/>
                </a:solidFill>
                <a:latin typeface="Franklin Gothic Book"/>
                <a:cs typeface="Franklin Gothic Book"/>
              </a:rPr>
              <a:t>Fort</a:t>
            </a:r>
            <a:r>
              <a:rPr sz="1000" spc="-15" dirty="0">
                <a:solidFill>
                  <a:srgbClr val="231F20"/>
                </a:solidFill>
                <a:latin typeface="Franklin Gothic Book"/>
                <a:cs typeface="Franklin Gothic Book"/>
              </a:rPr>
              <a:t> </a:t>
            </a:r>
            <a:r>
              <a:rPr sz="1000" dirty="0">
                <a:solidFill>
                  <a:srgbClr val="231F20"/>
                </a:solidFill>
                <a:latin typeface="Franklin Gothic Book"/>
                <a:cs typeface="Franklin Gothic Book"/>
              </a:rPr>
              <a:t>Bliss,</a:t>
            </a:r>
            <a:r>
              <a:rPr sz="1000" spc="-20" dirty="0">
                <a:solidFill>
                  <a:srgbClr val="231F20"/>
                </a:solidFill>
                <a:latin typeface="Franklin Gothic Book"/>
                <a:cs typeface="Franklin Gothic Book"/>
              </a:rPr>
              <a:t> </a:t>
            </a:r>
            <a:r>
              <a:rPr sz="1000" dirty="0">
                <a:solidFill>
                  <a:srgbClr val="231F20"/>
                </a:solidFill>
                <a:latin typeface="Franklin Gothic Book"/>
                <a:cs typeface="Franklin Gothic Book"/>
              </a:rPr>
              <a:t>Texas</a:t>
            </a:r>
            <a:r>
              <a:rPr sz="1000" spc="225" dirty="0">
                <a:solidFill>
                  <a:srgbClr val="231F20"/>
                </a:solidFill>
                <a:latin typeface="Franklin Gothic Book"/>
                <a:cs typeface="Franklin Gothic Book"/>
              </a:rPr>
              <a:t> </a:t>
            </a:r>
            <a:r>
              <a:rPr sz="1000" spc="-20" dirty="0">
                <a:solidFill>
                  <a:srgbClr val="231F20"/>
                </a:solidFill>
                <a:latin typeface="Franklin Gothic Book"/>
                <a:cs typeface="Franklin Gothic Book"/>
              </a:rPr>
              <a:t>79918-8002</a:t>
            </a:r>
            <a:endParaRPr sz="1000" dirty="0">
              <a:latin typeface="Franklin Gothic Book"/>
              <a:cs typeface="Franklin Gothic Book"/>
            </a:endParaRPr>
          </a:p>
          <a:p>
            <a:pPr marL="12700">
              <a:lnSpc>
                <a:spcPct val="100000"/>
              </a:lnSpc>
            </a:pPr>
            <a:r>
              <a:rPr sz="1000" dirty="0">
                <a:solidFill>
                  <a:srgbClr val="231F20"/>
                </a:solidFill>
                <a:latin typeface="Franklin Gothic Book"/>
                <a:cs typeface="Franklin Gothic Book"/>
              </a:rPr>
              <a:t>Phone:</a:t>
            </a:r>
            <a:r>
              <a:rPr sz="1000" spc="220" dirty="0">
                <a:solidFill>
                  <a:srgbClr val="231F20"/>
                </a:solidFill>
                <a:latin typeface="Franklin Gothic Book"/>
                <a:cs typeface="Franklin Gothic Book"/>
              </a:rPr>
              <a:t> </a:t>
            </a:r>
            <a:r>
              <a:rPr sz="1000" spc="-10" dirty="0">
                <a:solidFill>
                  <a:srgbClr val="231F20"/>
                </a:solidFill>
                <a:latin typeface="Franklin Gothic Book"/>
                <a:cs typeface="Franklin Gothic Book"/>
              </a:rPr>
              <a:t>(915)</a:t>
            </a:r>
            <a:r>
              <a:rPr sz="1000" spc="-15" dirty="0">
                <a:solidFill>
                  <a:srgbClr val="231F20"/>
                </a:solidFill>
                <a:latin typeface="Franklin Gothic Book"/>
                <a:cs typeface="Franklin Gothic Book"/>
              </a:rPr>
              <a:t> </a:t>
            </a:r>
            <a:r>
              <a:rPr sz="1000" spc="-35" dirty="0">
                <a:solidFill>
                  <a:srgbClr val="231F20"/>
                </a:solidFill>
                <a:latin typeface="Franklin Gothic Book"/>
                <a:cs typeface="Franklin Gothic Book"/>
              </a:rPr>
              <a:t>744-</a:t>
            </a:r>
            <a:r>
              <a:rPr sz="1000" dirty="0">
                <a:solidFill>
                  <a:srgbClr val="231F20"/>
                </a:solidFill>
                <a:latin typeface="Franklin Gothic Book"/>
                <a:cs typeface="Franklin Gothic Book"/>
              </a:rPr>
              <a:t>8009</a:t>
            </a:r>
            <a:r>
              <a:rPr sz="1000" spc="-15" dirty="0">
                <a:solidFill>
                  <a:srgbClr val="231F20"/>
                </a:solidFill>
                <a:latin typeface="Franklin Gothic Book"/>
                <a:cs typeface="Franklin Gothic Book"/>
              </a:rPr>
              <a:t> </a:t>
            </a:r>
            <a:r>
              <a:rPr sz="1000" dirty="0">
                <a:solidFill>
                  <a:srgbClr val="231F20"/>
                </a:solidFill>
                <a:latin typeface="Franklin Gothic Book"/>
                <a:cs typeface="Franklin Gothic Book"/>
              </a:rPr>
              <a:t>(DSN:</a:t>
            </a:r>
            <a:r>
              <a:rPr sz="1000" spc="-15" dirty="0">
                <a:solidFill>
                  <a:srgbClr val="231F20"/>
                </a:solidFill>
                <a:latin typeface="Franklin Gothic Book"/>
                <a:cs typeface="Franklin Gothic Book"/>
              </a:rPr>
              <a:t> </a:t>
            </a:r>
            <a:r>
              <a:rPr sz="1000" spc="-20" dirty="0">
                <a:solidFill>
                  <a:srgbClr val="231F20"/>
                </a:solidFill>
                <a:latin typeface="Franklin Gothic Book"/>
                <a:cs typeface="Franklin Gothic Book"/>
              </a:rPr>
              <a:t>621)</a:t>
            </a:r>
            <a:endParaRPr sz="1000" dirty="0">
              <a:latin typeface="Franklin Gothic Book"/>
              <a:cs typeface="Franklin Gothic Book"/>
            </a:endParaRPr>
          </a:p>
          <a:p>
            <a:pPr marL="12700">
              <a:lnSpc>
                <a:spcPct val="100000"/>
              </a:lnSpc>
            </a:pPr>
            <a:r>
              <a:rPr sz="1000" dirty="0">
                <a:solidFill>
                  <a:srgbClr val="231F20"/>
                </a:solidFill>
                <a:latin typeface="Franklin Gothic Book"/>
                <a:cs typeface="Franklin Gothic Book"/>
              </a:rPr>
              <a:t>Fax:</a:t>
            </a:r>
            <a:r>
              <a:rPr sz="1000" spc="225" dirty="0">
                <a:solidFill>
                  <a:srgbClr val="231F20"/>
                </a:solidFill>
                <a:latin typeface="Franklin Gothic Book"/>
                <a:cs typeface="Franklin Gothic Book"/>
              </a:rPr>
              <a:t> </a:t>
            </a:r>
            <a:r>
              <a:rPr sz="1000" spc="-10" dirty="0">
                <a:solidFill>
                  <a:srgbClr val="231F20"/>
                </a:solidFill>
                <a:latin typeface="Franklin Gothic Book"/>
                <a:cs typeface="Franklin Gothic Book"/>
              </a:rPr>
              <a:t>(915)</a:t>
            </a:r>
            <a:r>
              <a:rPr sz="1000" spc="-5" dirty="0">
                <a:solidFill>
                  <a:srgbClr val="231F20"/>
                </a:solidFill>
                <a:latin typeface="Franklin Gothic Book"/>
                <a:cs typeface="Franklin Gothic Book"/>
              </a:rPr>
              <a:t> </a:t>
            </a:r>
            <a:r>
              <a:rPr sz="1000" spc="-35" dirty="0">
                <a:solidFill>
                  <a:srgbClr val="231F20"/>
                </a:solidFill>
                <a:latin typeface="Franklin Gothic Book"/>
                <a:cs typeface="Franklin Gothic Book"/>
              </a:rPr>
              <a:t>744-</a:t>
            </a:r>
            <a:r>
              <a:rPr sz="1000" spc="-20" dirty="0">
                <a:solidFill>
                  <a:srgbClr val="231F20"/>
                </a:solidFill>
                <a:latin typeface="Franklin Gothic Book"/>
                <a:cs typeface="Franklin Gothic Book"/>
              </a:rPr>
              <a:t>8484</a:t>
            </a:r>
            <a:endParaRPr sz="1000" dirty="0">
              <a:latin typeface="Franklin Gothic Book"/>
              <a:cs typeface="Franklin Gothic Book"/>
            </a:endParaRPr>
          </a:p>
        </p:txBody>
      </p:sp>
      <p:sp>
        <p:nvSpPr>
          <p:cNvPr id="13" name="object 13"/>
          <p:cNvSpPr txBox="1"/>
          <p:nvPr/>
        </p:nvSpPr>
        <p:spPr>
          <a:xfrm>
            <a:off x="3568700" y="2664082"/>
            <a:ext cx="1680845" cy="342900"/>
          </a:xfrm>
          <a:prstGeom prst="rect">
            <a:avLst/>
          </a:prstGeom>
        </p:spPr>
        <p:txBody>
          <a:bodyPr vert="horz" wrap="square" lIns="0" tIns="12700" rIns="0" bIns="0" rtlCol="0">
            <a:spAutoFit/>
          </a:bodyPr>
          <a:lstStyle/>
          <a:p>
            <a:pPr marL="12700">
              <a:lnSpc>
                <a:spcPts val="1310"/>
              </a:lnSpc>
              <a:spcBef>
                <a:spcPts val="100"/>
              </a:spcBef>
            </a:pPr>
            <a:r>
              <a:rPr sz="1100" b="1" spc="-10" dirty="0">
                <a:solidFill>
                  <a:srgbClr val="231F20"/>
                </a:solidFill>
                <a:latin typeface="Franklin Gothic Demi"/>
                <a:cs typeface="Franklin Gothic Demi"/>
              </a:rPr>
              <a:t>Connect</a:t>
            </a:r>
            <a:r>
              <a:rPr sz="1100" b="1" spc="-25" dirty="0">
                <a:solidFill>
                  <a:srgbClr val="231F20"/>
                </a:solidFill>
                <a:latin typeface="Franklin Gothic Demi"/>
                <a:cs typeface="Franklin Gothic Demi"/>
              </a:rPr>
              <a:t> </a:t>
            </a:r>
            <a:r>
              <a:rPr sz="1100" b="1" dirty="0">
                <a:solidFill>
                  <a:srgbClr val="231F20"/>
                </a:solidFill>
                <a:latin typeface="Franklin Gothic Demi"/>
                <a:cs typeface="Franklin Gothic Demi"/>
              </a:rPr>
              <a:t>With</a:t>
            </a:r>
            <a:r>
              <a:rPr sz="1100" b="1" spc="-25" dirty="0">
                <a:solidFill>
                  <a:srgbClr val="231F20"/>
                </a:solidFill>
                <a:latin typeface="Franklin Gothic Demi"/>
                <a:cs typeface="Franklin Gothic Demi"/>
              </a:rPr>
              <a:t> Us</a:t>
            </a:r>
            <a:endParaRPr sz="1100" dirty="0">
              <a:latin typeface="Franklin Gothic Demi"/>
              <a:cs typeface="Franklin Gothic Demi"/>
            </a:endParaRPr>
          </a:p>
          <a:p>
            <a:pPr marL="12700">
              <a:lnSpc>
                <a:spcPts val="1190"/>
              </a:lnSpc>
            </a:pPr>
            <a:r>
              <a:rPr sz="1000" spc="-10" dirty="0">
                <a:solidFill>
                  <a:srgbClr val="205E9E"/>
                </a:solidFill>
                <a:latin typeface="Franklin Gothic Book"/>
                <a:cs typeface="Franklin Gothic Book"/>
                <a:hlinkClick r:id="rId3"/>
              </a:rPr>
              <a:t>https://www.ncolcoe.army.mil/</a:t>
            </a:r>
            <a:endParaRPr sz="1000" dirty="0">
              <a:latin typeface="Franklin Gothic Book"/>
              <a:cs typeface="Franklin Gothic Book"/>
            </a:endParaRPr>
          </a:p>
        </p:txBody>
      </p:sp>
      <p:sp>
        <p:nvSpPr>
          <p:cNvPr id="14" name="object 14"/>
          <p:cNvSpPr txBox="1"/>
          <p:nvPr/>
        </p:nvSpPr>
        <p:spPr>
          <a:xfrm>
            <a:off x="3568700" y="2981582"/>
            <a:ext cx="1995805" cy="177800"/>
          </a:xfrm>
          <a:prstGeom prst="rect">
            <a:avLst/>
          </a:prstGeom>
        </p:spPr>
        <p:txBody>
          <a:bodyPr vert="horz" wrap="square" lIns="0" tIns="12700" rIns="0" bIns="0" rtlCol="0">
            <a:spAutoFit/>
          </a:bodyPr>
          <a:lstStyle/>
          <a:p>
            <a:pPr marL="12700">
              <a:lnSpc>
                <a:spcPct val="100000"/>
              </a:lnSpc>
              <a:spcBef>
                <a:spcPts val="100"/>
              </a:spcBef>
            </a:pPr>
            <a:r>
              <a:rPr sz="1000" spc="-10" dirty="0">
                <a:solidFill>
                  <a:srgbClr val="205E9E"/>
                </a:solidFill>
                <a:latin typeface="Franklin Gothic Book"/>
                <a:cs typeface="Franklin Gothic Book"/>
                <a:hlinkClick r:id="rId4"/>
              </a:rPr>
              <a:t>https://www.ncoworldwide.army.mil/</a:t>
            </a:r>
            <a:endParaRPr sz="1000" dirty="0">
              <a:latin typeface="Franklin Gothic Book"/>
              <a:cs typeface="Franklin Gothic Book"/>
            </a:endParaRPr>
          </a:p>
        </p:txBody>
      </p:sp>
      <p:sp>
        <p:nvSpPr>
          <p:cNvPr id="15" name="object 15"/>
          <p:cNvSpPr txBox="1"/>
          <p:nvPr/>
        </p:nvSpPr>
        <p:spPr>
          <a:xfrm>
            <a:off x="3568700" y="3133982"/>
            <a:ext cx="2043430" cy="177800"/>
          </a:xfrm>
          <a:prstGeom prst="rect">
            <a:avLst/>
          </a:prstGeom>
        </p:spPr>
        <p:txBody>
          <a:bodyPr vert="horz" wrap="square" lIns="0" tIns="12700" rIns="0" bIns="0" rtlCol="0">
            <a:spAutoFit/>
          </a:bodyPr>
          <a:lstStyle/>
          <a:p>
            <a:pPr marL="12700">
              <a:lnSpc>
                <a:spcPct val="100000"/>
              </a:lnSpc>
              <a:spcBef>
                <a:spcPts val="100"/>
              </a:spcBef>
            </a:pPr>
            <a:r>
              <a:rPr sz="1000" spc="-10" dirty="0">
                <a:solidFill>
                  <a:srgbClr val="205E9E"/>
                </a:solidFill>
                <a:latin typeface="Franklin Gothic Book"/>
                <a:cs typeface="Franklin Gothic Book"/>
                <a:hlinkClick r:id="rId5"/>
              </a:rPr>
              <a:t>https://www.facebook.com/NCOLCoE</a:t>
            </a:r>
            <a:endParaRPr sz="1000" dirty="0">
              <a:latin typeface="Franklin Gothic Book"/>
              <a:cs typeface="Franklin Gothic Book"/>
            </a:endParaRPr>
          </a:p>
        </p:txBody>
      </p:sp>
      <p:sp>
        <p:nvSpPr>
          <p:cNvPr id="16" name="object 16"/>
          <p:cNvSpPr txBox="1"/>
          <p:nvPr/>
        </p:nvSpPr>
        <p:spPr>
          <a:xfrm>
            <a:off x="3568700" y="3286382"/>
            <a:ext cx="1878964" cy="177800"/>
          </a:xfrm>
          <a:prstGeom prst="rect">
            <a:avLst/>
          </a:prstGeom>
        </p:spPr>
        <p:txBody>
          <a:bodyPr vert="horz" wrap="square" lIns="0" tIns="12700" rIns="0" bIns="0" rtlCol="0">
            <a:spAutoFit/>
          </a:bodyPr>
          <a:lstStyle/>
          <a:p>
            <a:pPr marL="12700">
              <a:lnSpc>
                <a:spcPct val="100000"/>
              </a:lnSpc>
              <a:spcBef>
                <a:spcPts val="100"/>
              </a:spcBef>
            </a:pPr>
            <a:r>
              <a:rPr sz="1000" spc="-10" dirty="0">
                <a:solidFill>
                  <a:srgbClr val="205E9E"/>
                </a:solidFill>
                <a:latin typeface="Franklin Gothic Book"/>
                <a:cs typeface="Franklin Gothic Book"/>
                <a:hlinkClick r:id="rId6"/>
              </a:rPr>
              <a:t>https://www.twitter.com/NCOLCoE</a:t>
            </a:r>
            <a:endParaRPr sz="1000" dirty="0">
              <a:latin typeface="Franklin Gothic Book"/>
              <a:cs typeface="Franklin Gothic Book"/>
            </a:endParaRPr>
          </a:p>
        </p:txBody>
      </p:sp>
      <p:sp>
        <p:nvSpPr>
          <p:cNvPr id="17" name="object 17"/>
          <p:cNvSpPr txBox="1"/>
          <p:nvPr/>
        </p:nvSpPr>
        <p:spPr>
          <a:xfrm>
            <a:off x="3568700" y="3438782"/>
            <a:ext cx="2174875" cy="177800"/>
          </a:xfrm>
          <a:prstGeom prst="rect">
            <a:avLst/>
          </a:prstGeom>
        </p:spPr>
        <p:txBody>
          <a:bodyPr vert="horz" wrap="square" lIns="0" tIns="12700" rIns="0" bIns="0" rtlCol="0">
            <a:spAutoFit/>
          </a:bodyPr>
          <a:lstStyle/>
          <a:p>
            <a:pPr marL="12700">
              <a:lnSpc>
                <a:spcPct val="100000"/>
              </a:lnSpc>
              <a:spcBef>
                <a:spcPts val="100"/>
              </a:spcBef>
            </a:pPr>
            <a:r>
              <a:rPr sz="1000" spc="-10" dirty="0">
                <a:solidFill>
                  <a:srgbClr val="205E9E"/>
                </a:solidFill>
                <a:latin typeface="Franklin Gothic Book"/>
                <a:cs typeface="Franklin Gothic Book"/>
                <a:hlinkClick r:id="rId7"/>
              </a:rPr>
              <a:t>https://www.youtube.com/TheNCOLCoE</a:t>
            </a:r>
            <a:endParaRPr sz="1000" dirty="0">
              <a:latin typeface="Franklin Gothic Book"/>
              <a:cs typeface="Franklin Gothic Book"/>
            </a:endParaRPr>
          </a:p>
        </p:txBody>
      </p:sp>
      <p:sp>
        <p:nvSpPr>
          <p:cNvPr id="18" name="object 18"/>
          <p:cNvSpPr txBox="1"/>
          <p:nvPr/>
        </p:nvSpPr>
        <p:spPr>
          <a:xfrm>
            <a:off x="3568700" y="3591182"/>
            <a:ext cx="2255520" cy="177800"/>
          </a:xfrm>
          <a:prstGeom prst="rect">
            <a:avLst/>
          </a:prstGeom>
        </p:spPr>
        <p:txBody>
          <a:bodyPr vert="horz" wrap="square" lIns="0" tIns="12700" rIns="0" bIns="0" rtlCol="0">
            <a:spAutoFit/>
          </a:bodyPr>
          <a:lstStyle/>
          <a:p>
            <a:pPr marL="12700">
              <a:lnSpc>
                <a:spcPct val="100000"/>
              </a:lnSpc>
              <a:spcBef>
                <a:spcPts val="100"/>
              </a:spcBef>
            </a:pPr>
            <a:r>
              <a:rPr sz="1000" spc="-10" dirty="0">
                <a:solidFill>
                  <a:srgbClr val="205E9E"/>
                </a:solidFill>
                <a:latin typeface="Franklin Gothic Book"/>
                <a:cs typeface="Franklin Gothic Book"/>
                <a:hlinkClick r:id="rId8"/>
              </a:rPr>
              <a:t>https://www.instagram.com/ncolcoepao/</a:t>
            </a:r>
            <a:endParaRPr sz="1000" dirty="0">
              <a:latin typeface="Franklin Gothic Book"/>
              <a:cs typeface="Franklin Gothic Book"/>
            </a:endParaRPr>
          </a:p>
        </p:txBody>
      </p:sp>
      <p:sp>
        <p:nvSpPr>
          <p:cNvPr id="19" name="object 19"/>
          <p:cNvSpPr txBox="1"/>
          <p:nvPr/>
        </p:nvSpPr>
        <p:spPr>
          <a:xfrm>
            <a:off x="3568700" y="3743582"/>
            <a:ext cx="2873375" cy="166712"/>
          </a:xfrm>
          <a:prstGeom prst="rect">
            <a:avLst/>
          </a:prstGeom>
        </p:spPr>
        <p:txBody>
          <a:bodyPr vert="horz" wrap="square" lIns="0" tIns="12700" rIns="0" bIns="0" rtlCol="0">
            <a:spAutoFit/>
          </a:bodyPr>
          <a:lstStyle/>
          <a:p>
            <a:pPr marL="12700">
              <a:lnSpc>
                <a:spcPct val="100000"/>
              </a:lnSpc>
              <a:spcBef>
                <a:spcPts val="100"/>
              </a:spcBef>
            </a:pPr>
            <a:r>
              <a:rPr lang="en-US" sz="1000" u="sng" spc="-10">
                <a:solidFill>
                  <a:srgbClr val="205E9E"/>
                </a:solidFill>
                <a:uFill>
                  <a:solidFill>
                    <a:srgbClr val="205E9E"/>
                  </a:solidFill>
                </a:uFill>
                <a:latin typeface="Franklin Gothic Book"/>
                <a:cs typeface="Franklin Gothic Book"/>
                <a:hlinkClick r:id="rId9"/>
              </a:rPr>
              <a:t>https://www.linkedin.com/school/ncol-</a:t>
            </a:r>
            <a:r>
              <a:rPr lang="en-US" sz="1000" u="sng" spc="-20">
                <a:solidFill>
                  <a:srgbClr val="205E9E"/>
                </a:solidFill>
                <a:uFill>
                  <a:solidFill>
                    <a:srgbClr val="205E9E"/>
                  </a:solidFill>
                </a:uFill>
                <a:latin typeface="Franklin Gothic Book"/>
                <a:cs typeface="Franklin Gothic Book"/>
                <a:hlinkClick r:id="rId9"/>
              </a:rPr>
              <a:t>coe/</a:t>
            </a:r>
            <a:endParaRPr lang="en-US" sz="1000" dirty="0">
              <a:latin typeface="Franklin Gothic Book"/>
              <a:cs typeface="Franklin Gothic Book"/>
            </a:endParaRPr>
          </a:p>
        </p:txBody>
      </p:sp>
      <p:sp>
        <p:nvSpPr>
          <p:cNvPr id="21" name="object 21"/>
          <p:cNvSpPr txBox="1"/>
          <p:nvPr/>
        </p:nvSpPr>
        <p:spPr>
          <a:xfrm>
            <a:off x="7438106" y="6422295"/>
            <a:ext cx="1888489" cy="228268"/>
          </a:xfrm>
          <a:prstGeom prst="rect">
            <a:avLst/>
          </a:prstGeom>
        </p:spPr>
        <p:txBody>
          <a:bodyPr vert="horz" wrap="square" lIns="0" tIns="12700" rIns="0" bIns="0" rtlCol="0">
            <a:spAutoFit/>
          </a:bodyPr>
          <a:lstStyle/>
          <a:p>
            <a:pPr marL="12700">
              <a:lnSpc>
                <a:spcPct val="100000"/>
              </a:lnSpc>
              <a:spcBef>
                <a:spcPts val="100"/>
              </a:spcBef>
            </a:pPr>
            <a:r>
              <a:rPr sz="1400" b="1" i="1" spc="-10" dirty="0">
                <a:solidFill>
                  <a:schemeClr val="bg1"/>
                </a:solidFill>
                <a:latin typeface="Franklin Gothic Demi"/>
                <a:cs typeface="Franklin Gothic Demi"/>
                <a:hlinkClick r:id="rId10">
                  <a:extLst>
                    <a:ext uri="{A12FA001-AC4F-418D-AE19-62706E023703}">
                      <ahyp:hlinkClr xmlns:ahyp="http://schemas.microsoft.com/office/drawing/2018/hyperlinkcolor" val="tx"/>
                    </a:ext>
                  </a:extLst>
                </a:hlinkClick>
              </a:rPr>
              <a:t>“Resource,</a:t>
            </a:r>
            <a:r>
              <a:rPr sz="1400" b="1" i="1" spc="-20" dirty="0">
                <a:solidFill>
                  <a:schemeClr val="bg1"/>
                </a:solidFill>
                <a:latin typeface="Franklin Gothic Demi"/>
                <a:cs typeface="Franklin Gothic Demi"/>
                <a:hlinkClick r:id="rId10">
                  <a:extLst>
                    <a:ext uri="{A12FA001-AC4F-418D-AE19-62706E023703}">
                      <ahyp:hlinkClr xmlns:ahyp="http://schemas.microsoft.com/office/drawing/2018/hyperlinkcolor" val="tx"/>
                    </a:ext>
                  </a:extLst>
                </a:hlinkClick>
              </a:rPr>
              <a:t> </a:t>
            </a:r>
            <a:r>
              <a:rPr sz="1400" b="1" i="1" dirty="0">
                <a:solidFill>
                  <a:schemeClr val="bg1"/>
                </a:solidFill>
                <a:latin typeface="Franklin Gothic Demi"/>
                <a:cs typeface="Franklin Gothic Demi"/>
                <a:hlinkClick r:id="rId10">
                  <a:extLst>
                    <a:ext uri="{A12FA001-AC4F-418D-AE19-62706E023703}">
                      <ahyp:hlinkClr xmlns:ahyp="http://schemas.microsoft.com/office/drawing/2018/hyperlinkcolor" val="tx"/>
                    </a:ext>
                  </a:extLst>
                </a:hlinkClick>
              </a:rPr>
              <a:t>Not</a:t>
            </a:r>
            <a:r>
              <a:rPr sz="1400" b="1" i="1" spc="-20" dirty="0">
                <a:solidFill>
                  <a:schemeClr val="bg1"/>
                </a:solidFill>
                <a:latin typeface="Franklin Gothic Demi"/>
                <a:cs typeface="Franklin Gothic Demi"/>
                <a:hlinkClick r:id="rId10">
                  <a:extLst>
                    <a:ext uri="{A12FA001-AC4F-418D-AE19-62706E023703}">
                      <ahyp:hlinkClr xmlns:ahyp="http://schemas.microsoft.com/office/drawing/2018/hyperlinkcolor" val="tx"/>
                    </a:ext>
                  </a:extLst>
                </a:hlinkClick>
              </a:rPr>
              <a:t> </a:t>
            </a:r>
            <a:r>
              <a:rPr sz="1400" b="1" i="1" spc="-10" dirty="0">
                <a:solidFill>
                  <a:schemeClr val="bg1"/>
                </a:solidFill>
                <a:latin typeface="Franklin Gothic Demi"/>
                <a:cs typeface="Franklin Gothic Demi"/>
                <a:hlinkClick r:id="rId10">
                  <a:extLst>
                    <a:ext uri="{A12FA001-AC4F-418D-AE19-62706E023703}">
                      <ahyp:hlinkClr xmlns:ahyp="http://schemas.microsoft.com/office/drawing/2018/hyperlinkcolor" val="tx"/>
                    </a:ext>
                  </a:extLst>
                </a:hlinkClick>
              </a:rPr>
              <a:t>Rescue”</a:t>
            </a:r>
            <a:endParaRPr sz="1400" dirty="0">
              <a:solidFill>
                <a:schemeClr val="bg1"/>
              </a:solidFill>
              <a:latin typeface="Franklin Gothic Demi"/>
              <a:cs typeface="Franklin Gothic Demi"/>
            </a:endParaRPr>
          </a:p>
        </p:txBody>
      </p:sp>
      <p:sp>
        <p:nvSpPr>
          <p:cNvPr id="22" name="object 2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10" dirty="0"/>
              <a:t>Testimonials</a:t>
            </a:r>
          </a:p>
        </p:txBody>
      </p:sp>
      <p:sp>
        <p:nvSpPr>
          <p:cNvPr id="23" name="object 23"/>
          <p:cNvSpPr txBox="1"/>
          <p:nvPr/>
        </p:nvSpPr>
        <p:spPr>
          <a:xfrm>
            <a:off x="202565" y="468676"/>
            <a:ext cx="2844165" cy="1616253"/>
          </a:xfrm>
          <a:prstGeom prst="rect">
            <a:avLst/>
          </a:prstGeom>
        </p:spPr>
        <p:txBody>
          <a:bodyPr vert="horz" wrap="square" lIns="0" tIns="12065" rIns="0" bIns="0" rtlCol="0">
            <a:spAutoFit/>
          </a:bodyPr>
          <a:lstStyle/>
          <a:p>
            <a:pPr marL="0" marR="0">
              <a:lnSpc>
                <a:spcPct val="105000"/>
              </a:lnSpc>
              <a:spcBef>
                <a:spcPts val="0"/>
              </a:spcBef>
              <a:spcAft>
                <a:spcPts val="0"/>
              </a:spcAft>
            </a:pPr>
            <a:r>
              <a:rPr lang="en-US" sz="800" dirty="0">
                <a:solidFill>
                  <a:srgbClr val="0E101A"/>
                </a:solidFill>
                <a:latin typeface="Franklin Gothic Book" panose="020B0503020102020204" pitchFamily="34" charset="0"/>
                <a:ea typeface="Calibri" panose="020F0502020204030204" pitchFamily="34" charset="0"/>
              </a:rPr>
              <a:t>“The Spouse Leadership Development Course (SLDC) is a wise and accessible way to invest in yourself as a senior military spouse. This was one of the most wonderful and welcome “surprises” the military has given me in the last 1.5 decades of loving my service member. SLDC was a delightful balance of insight and information with an undercurrent of authenticity. The time allotted for the course material was highly efficient (no “hurry up and wait” here!) Unexpectedly, the course left me with renewed energy and excitement for the next chapter of military spouse life, be it two years or ten. I’m recharged and ready to go the distance with my (future) Sergeant Major Service Member!”  </a:t>
            </a:r>
            <a:r>
              <a:rPr lang="en-US" sz="800" b="1" dirty="0">
                <a:solidFill>
                  <a:srgbClr val="0E101A"/>
                </a:solidFill>
                <a:latin typeface="Franklin Gothic Book" panose="020B0503020102020204" pitchFamily="34" charset="0"/>
                <a:ea typeface="Calibri" panose="020F0502020204030204" pitchFamily="34" charset="0"/>
              </a:rPr>
              <a:t>Sharita, Army Spouse 2024</a:t>
            </a:r>
            <a:endParaRPr lang="en-US" sz="800" b="1" dirty="0">
              <a:effectLst/>
              <a:latin typeface="Franklin Gothic Book" panose="020B0503020102020204" pitchFamily="34" charset="0"/>
              <a:ea typeface="Calibri" panose="020F0502020204030204" pitchFamily="34" charset="0"/>
            </a:endParaRPr>
          </a:p>
        </p:txBody>
      </p:sp>
      <p:sp>
        <p:nvSpPr>
          <p:cNvPr id="24" name="object 24"/>
          <p:cNvSpPr txBox="1"/>
          <p:nvPr/>
        </p:nvSpPr>
        <p:spPr>
          <a:xfrm>
            <a:off x="202565" y="2084929"/>
            <a:ext cx="2843531" cy="1557414"/>
          </a:xfrm>
          <a:prstGeom prst="rect">
            <a:avLst/>
          </a:prstGeom>
        </p:spPr>
        <p:txBody>
          <a:bodyPr vert="horz" wrap="square" lIns="0" tIns="12065" rIns="0" bIns="0" rtlCol="0">
            <a:spAutoFit/>
          </a:bodyPr>
          <a:lstStyle/>
          <a:p>
            <a:pPr marL="0" marR="0">
              <a:lnSpc>
                <a:spcPct val="105000"/>
              </a:lnSpc>
              <a:spcBef>
                <a:spcPts val="0"/>
              </a:spcBef>
              <a:spcAft>
                <a:spcPts val="800"/>
              </a:spcAft>
            </a:pPr>
            <a:r>
              <a:rPr lang="en-US" sz="800" dirty="0">
                <a:solidFill>
                  <a:srgbClr val="000000"/>
                </a:solidFill>
                <a:latin typeface="Franklin Gothic Book" panose="020B0503020102020204" pitchFamily="34" charset="0"/>
                <a:ea typeface="Times New Roman" panose="02020603050405020304" pitchFamily="18" charset="0"/>
              </a:rPr>
              <a:t>“Being a Marine Corps Spouse, I approached the SLDC course with a sense of uncertainty. I had no idea what to expect. The training was incredibly diverse, and I left with a vast amount of knowledge that far surpassed my initial expectations. I owe this to every individual who generously shared their expertise and resources. Their contributions made this course genuinely enjoyable. I also had the pleasure of meeting and connecting with some extraordinary senior spouses who will leave an indelible mark on my memories of Fort Bliss. I wholeheartedly encourage everyone, regardless of their branch of service, to partake in this incredible experience. I guarantee it will leave you </a:t>
            </a:r>
            <a:r>
              <a:rPr lang="en-US" sz="800" dirty="0">
                <a:solidFill>
                  <a:srgbClr val="000000"/>
                </a:solidFill>
                <a:latin typeface="Calibri" panose="020F0502020204030204" pitchFamily="34" charset="0"/>
                <a:ea typeface="Times New Roman" panose="02020603050405020304" pitchFamily="18" charset="0"/>
              </a:rPr>
              <a:t>impressed and fulfilled</a:t>
            </a:r>
            <a:r>
              <a:rPr lang="en-US" sz="800" b="1" dirty="0">
                <a:solidFill>
                  <a:srgbClr val="000000"/>
                </a:solidFill>
                <a:latin typeface="Calibri" panose="020F0502020204030204" pitchFamily="34" charset="0"/>
                <a:ea typeface="Times New Roman" panose="02020603050405020304" pitchFamily="18" charset="0"/>
              </a:rPr>
              <a:t>!”  </a:t>
            </a:r>
            <a:r>
              <a:rPr lang="en-US" sz="800" b="1" dirty="0">
                <a:solidFill>
                  <a:srgbClr val="000000"/>
                </a:solidFill>
                <a:latin typeface="Franklin Gothic Book" panose="020B0503020102020204" pitchFamily="34" charset="0"/>
                <a:ea typeface="Times New Roman" panose="02020603050405020304" pitchFamily="18" charset="0"/>
              </a:rPr>
              <a:t>Linda, Marine Corps Spouse 2024</a:t>
            </a:r>
            <a:endParaRPr lang="en-US" sz="800" b="1" dirty="0">
              <a:effectLst/>
              <a:latin typeface="Franklin Gothic Book" panose="020B0503020102020204" pitchFamily="34" charset="0"/>
              <a:ea typeface="Calibri" panose="020F0502020204030204" pitchFamily="34" charset="0"/>
            </a:endParaRPr>
          </a:p>
        </p:txBody>
      </p:sp>
      <p:sp>
        <p:nvSpPr>
          <p:cNvPr id="25" name="object 25"/>
          <p:cNvSpPr txBox="1"/>
          <p:nvPr/>
        </p:nvSpPr>
        <p:spPr>
          <a:xfrm>
            <a:off x="202565" y="3701182"/>
            <a:ext cx="2921635" cy="5432641"/>
          </a:xfrm>
          <a:prstGeom prst="rect">
            <a:avLst/>
          </a:prstGeom>
        </p:spPr>
        <p:txBody>
          <a:bodyPr vert="horz" wrap="square" lIns="0" tIns="12065" rIns="0" bIns="0" rtlCol="0">
            <a:spAutoFit/>
          </a:bodyPr>
          <a:lstStyle/>
          <a:p>
            <a:pPr marL="0" marR="0">
              <a:lnSpc>
                <a:spcPct val="105000"/>
              </a:lnSpc>
              <a:spcBef>
                <a:spcPts val="0"/>
              </a:spcBef>
              <a:spcAft>
                <a:spcPts val="0"/>
              </a:spcAft>
            </a:pPr>
            <a:r>
              <a:rPr lang="en-US" sz="800" dirty="0">
                <a:effectLst/>
                <a:latin typeface="Franklin Gothic Book" panose="020B0503020102020204" pitchFamily="34" charset="0"/>
                <a:ea typeface="Calibri" panose="020F0502020204030204" pitchFamily="34" charset="0"/>
              </a:rPr>
              <a:t>“You are not alone. #1 lesson learned from attending SLDC. I recommend this course to any senior spouse. From understanding your resources, connecting with our community to just having a moment to focus on your own development, this is the place to do it. With options ranging from in person to online and a flexible schedule designed to meet you where you are in terms of time, this course has eradicated any excuses. In addition to the course’s availability - the content, positive energy and connect-ability was unexpected and personally rewarding.” </a:t>
            </a:r>
            <a:r>
              <a:rPr lang="en-US" sz="800" b="1" dirty="0">
                <a:effectLst/>
                <a:latin typeface="Franklin Gothic Book" panose="020B0503020102020204" pitchFamily="34" charset="0"/>
                <a:ea typeface="Calibri" panose="020F0502020204030204" pitchFamily="34" charset="0"/>
              </a:rPr>
              <a:t>Nicole, National Guard Spouse 2024</a:t>
            </a:r>
          </a:p>
          <a:p>
            <a:pPr marL="0" marR="0">
              <a:lnSpc>
                <a:spcPct val="105000"/>
              </a:lnSpc>
              <a:spcBef>
                <a:spcPts val="0"/>
              </a:spcBef>
              <a:spcAft>
                <a:spcPts val="0"/>
              </a:spcAft>
            </a:pPr>
            <a:endParaRPr lang="en-US" sz="800" b="1" dirty="0">
              <a:latin typeface="Franklin Gothic Book" panose="020B0503020102020204" pitchFamily="34" charset="0"/>
              <a:ea typeface="Calibri" panose="020F0502020204030204" pitchFamily="34" charset="0"/>
            </a:endParaRPr>
          </a:p>
          <a:p>
            <a:pPr marL="0" marR="0">
              <a:lnSpc>
                <a:spcPct val="105000"/>
              </a:lnSpc>
              <a:spcBef>
                <a:spcPts val="0"/>
              </a:spcBef>
              <a:spcAft>
                <a:spcPts val="0"/>
              </a:spcAft>
            </a:pPr>
            <a:r>
              <a:rPr lang="en-US" sz="800" dirty="0">
                <a:effectLst/>
                <a:latin typeface="Franklin Gothic Book" panose="020B0503020102020204" pitchFamily="34" charset="0"/>
                <a:ea typeface="Calibri" panose="020F0502020204030204" pitchFamily="34" charset="0"/>
              </a:rPr>
              <a:t>“The SLDC is an excellent opportunity for senior military spouses who want to improve their leadership skills and personal growth. This course offers valuable resources and tools that can help enhance leadership effectiveness and build a supportive network among participants. Military spouses may encounter unique challenges, and the SLDC provides a welcoming space for connection and support, addressing potential isolation experienced within this lifestyle</a:t>
            </a:r>
            <a:r>
              <a:rPr lang="en-US" sz="800" b="1" dirty="0">
                <a:effectLst/>
                <a:latin typeface="Franklin Gothic Book" panose="020B0503020102020204" pitchFamily="34" charset="0"/>
                <a:ea typeface="Calibri" panose="020F0502020204030204" pitchFamily="34" charset="0"/>
              </a:rPr>
              <a:t>.” Fernanda, Veteran, Army Spouse 2024</a:t>
            </a:r>
          </a:p>
          <a:p>
            <a:pPr marL="0" marR="0">
              <a:lnSpc>
                <a:spcPct val="105000"/>
              </a:lnSpc>
              <a:spcBef>
                <a:spcPts val="0"/>
              </a:spcBef>
              <a:spcAft>
                <a:spcPts val="0"/>
              </a:spcAft>
            </a:pPr>
            <a:endParaRPr lang="en-US" sz="800" b="1" dirty="0">
              <a:effectLst/>
              <a:latin typeface="Franklin Gothic Book" panose="020B0503020102020204" pitchFamily="34" charset="0"/>
              <a:ea typeface="Calibri" panose="020F0502020204030204" pitchFamily="34" charset="0"/>
            </a:endParaRPr>
          </a:p>
          <a:p>
            <a:pPr marL="0" marR="0">
              <a:lnSpc>
                <a:spcPct val="105000"/>
              </a:lnSpc>
              <a:spcBef>
                <a:spcPts val="0"/>
              </a:spcBef>
              <a:spcAft>
                <a:spcPts val="0"/>
              </a:spcAft>
            </a:pPr>
            <a:r>
              <a:rPr lang="en-US" sz="800" dirty="0">
                <a:latin typeface="Franklin Gothic Book" panose="020B0503020102020204" pitchFamily="34" charset="0"/>
                <a:ea typeface="Calibri" panose="020F0502020204030204" pitchFamily="34" charset="0"/>
              </a:rPr>
              <a:t>“I recommend SLDC to anyone who has the opportunity to attend. As an international spouse, I wanted to attend the course primarily to meet and get to know people in the same situation as me. I discovered early on that this course is more than a social event. You will be met by talented lecturers with a lot of expertise in their field. We share our experiences across borders and learn so much from each other. I also got an insight into what everyday life in the Armed Forces here in the United States is like, what rights one has and how one can support and help each other. After the course, I am left with an appreciation for having the opportunity to attend the course.” </a:t>
            </a:r>
            <a:r>
              <a:rPr lang="en-US" sz="800" b="1" dirty="0">
                <a:latin typeface="Franklin Gothic Book" panose="020B0503020102020204" pitchFamily="34" charset="0"/>
                <a:ea typeface="Calibri" panose="020F0502020204030204" pitchFamily="34" charset="0"/>
              </a:rPr>
              <a:t>Anette, International Spouse 2024</a:t>
            </a:r>
          </a:p>
          <a:p>
            <a:pPr marL="0" marR="0">
              <a:lnSpc>
                <a:spcPct val="105000"/>
              </a:lnSpc>
              <a:spcBef>
                <a:spcPts val="0"/>
              </a:spcBef>
              <a:spcAft>
                <a:spcPts val="0"/>
              </a:spcAft>
            </a:pPr>
            <a:endParaRPr lang="en-US" sz="800" b="1" dirty="0">
              <a:effectLst/>
              <a:latin typeface="Franklin Gothic Book" panose="020B0503020102020204" pitchFamily="34" charset="0"/>
              <a:ea typeface="Calibri" panose="020F0502020204030204" pitchFamily="34" charset="0"/>
            </a:endParaRPr>
          </a:p>
          <a:p>
            <a:pPr marL="0" marR="0">
              <a:lnSpc>
                <a:spcPct val="105000"/>
              </a:lnSpc>
              <a:spcBef>
                <a:spcPts val="0"/>
              </a:spcBef>
              <a:spcAft>
                <a:spcPts val="0"/>
              </a:spcAft>
            </a:pPr>
            <a:endParaRPr lang="en-US" sz="800" b="1" dirty="0">
              <a:latin typeface="Franklin Gothic Book" panose="020B0503020102020204" pitchFamily="34" charset="0"/>
              <a:ea typeface="Calibri" panose="020F0502020204030204" pitchFamily="34" charset="0"/>
            </a:endParaRPr>
          </a:p>
          <a:p>
            <a:pPr marL="0" marR="0">
              <a:lnSpc>
                <a:spcPct val="105000"/>
              </a:lnSpc>
              <a:spcBef>
                <a:spcPts val="0"/>
              </a:spcBef>
              <a:spcAft>
                <a:spcPts val="0"/>
              </a:spcAft>
            </a:pPr>
            <a:endParaRPr lang="en-US" sz="800" b="1" dirty="0">
              <a:effectLst/>
              <a:latin typeface="Franklin Gothic Book" panose="020B0503020102020204" pitchFamily="34" charset="0"/>
              <a:ea typeface="Calibri" panose="020F0502020204030204" pitchFamily="34" charset="0"/>
            </a:endParaRPr>
          </a:p>
          <a:p>
            <a:pPr marL="0" marR="0">
              <a:lnSpc>
                <a:spcPct val="105000"/>
              </a:lnSpc>
              <a:spcBef>
                <a:spcPts val="0"/>
              </a:spcBef>
              <a:spcAft>
                <a:spcPts val="0"/>
              </a:spcAft>
            </a:pPr>
            <a:endParaRPr lang="en-US" sz="800" b="1" dirty="0">
              <a:latin typeface="Franklin Gothic Book" panose="020B0503020102020204" pitchFamily="34" charset="0"/>
              <a:ea typeface="Calibri" panose="020F0502020204030204" pitchFamily="34" charset="0"/>
            </a:endParaRPr>
          </a:p>
          <a:p>
            <a:pPr marL="0" marR="0">
              <a:lnSpc>
                <a:spcPct val="105000"/>
              </a:lnSpc>
              <a:spcBef>
                <a:spcPts val="0"/>
              </a:spcBef>
              <a:spcAft>
                <a:spcPts val="0"/>
              </a:spcAft>
            </a:pPr>
            <a:endParaRPr lang="en-US" sz="800" b="1" dirty="0">
              <a:effectLst/>
              <a:latin typeface="Franklin Gothic Book" panose="020B0503020102020204" pitchFamily="34" charset="0"/>
              <a:ea typeface="Calibri" panose="020F0502020204030204" pitchFamily="34" charset="0"/>
            </a:endParaRPr>
          </a:p>
          <a:p>
            <a:pPr marL="0" marR="0">
              <a:lnSpc>
                <a:spcPct val="105000"/>
              </a:lnSpc>
              <a:spcBef>
                <a:spcPts val="0"/>
              </a:spcBef>
              <a:spcAft>
                <a:spcPts val="0"/>
              </a:spcAft>
            </a:pPr>
            <a:endParaRPr lang="en-US" sz="800" b="1" dirty="0">
              <a:latin typeface="Franklin Gothic Book" panose="020B0503020102020204" pitchFamily="34" charset="0"/>
              <a:ea typeface="Calibri" panose="020F0502020204030204" pitchFamily="34" charset="0"/>
            </a:endParaRPr>
          </a:p>
          <a:p>
            <a:pPr marL="0" marR="0">
              <a:lnSpc>
                <a:spcPct val="105000"/>
              </a:lnSpc>
              <a:spcBef>
                <a:spcPts val="0"/>
              </a:spcBef>
              <a:spcAft>
                <a:spcPts val="0"/>
              </a:spcAft>
            </a:pPr>
            <a:endParaRPr lang="en-US" sz="800" b="1" dirty="0">
              <a:effectLst/>
              <a:latin typeface="Franklin Gothic Book" panose="020B0503020102020204" pitchFamily="34" charset="0"/>
              <a:ea typeface="Calibri" panose="020F0502020204030204" pitchFamily="34" charset="0"/>
            </a:endParaRPr>
          </a:p>
          <a:p>
            <a:pPr marL="0" marR="0">
              <a:lnSpc>
                <a:spcPct val="105000"/>
              </a:lnSpc>
              <a:spcBef>
                <a:spcPts val="0"/>
              </a:spcBef>
              <a:spcAft>
                <a:spcPts val="0"/>
              </a:spcAft>
            </a:pPr>
            <a:endParaRPr lang="en-US" sz="800" b="1" dirty="0">
              <a:latin typeface="Franklin Gothic Book" panose="020B0503020102020204" pitchFamily="34" charset="0"/>
              <a:ea typeface="Calibri" panose="020F0502020204030204" pitchFamily="34" charset="0"/>
            </a:endParaRPr>
          </a:p>
          <a:p>
            <a:pPr marL="0" marR="0">
              <a:lnSpc>
                <a:spcPct val="105000"/>
              </a:lnSpc>
              <a:spcBef>
                <a:spcPts val="0"/>
              </a:spcBef>
              <a:spcAft>
                <a:spcPts val="0"/>
              </a:spcAft>
            </a:pPr>
            <a:endParaRPr lang="en-US" sz="800" b="1" dirty="0">
              <a:effectLst/>
              <a:latin typeface="Franklin Gothic Book" panose="020B0503020102020204" pitchFamily="34" charset="0"/>
              <a:ea typeface="Calibri" panose="020F0502020204030204" pitchFamily="34" charset="0"/>
            </a:endParaRPr>
          </a:p>
          <a:p>
            <a:pPr marL="0" marR="0">
              <a:lnSpc>
                <a:spcPct val="105000"/>
              </a:lnSpc>
              <a:spcBef>
                <a:spcPts val="0"/>
              </a:spcBef>
              <a:spcAft>
                <a:spcPts val="0"/>
              </a:spcAft>
            </a:pPr>
            <a:endParaRPr lang="en-US" sz="800" b="1" dirty="0">
              <a:effectLst/>
              <a:latin typeface="Franklin Gothic Book" panose="020B0503020102020204" pitchFamily="34" charset="0"/>
              <a:ea typeface="Calibri" panose="020F0502020204030204" pitchFamily="34" charset="0"/>
            </a:endParaRPr>
          </a:p>
        </p:txBody>
      </p:sp>
      <p:sp>
        <p:nvSpPr>
          <p:cNvPr id="26" name="Rectangle 25">
            <a:extLst>
              <a:ext uri="{FF2B5EF4-FFF2-40B4-BE49-F238E27FC236}">
                <a16:creationId xmlns:a16="http://schemas.microsoft.com/office/drawing/2014/main" id="{6BAF8854-70FE-22C5-93EE-54250934FF60}"/>
              </a:ext>
            </a:extLst>
          </p:cNvPr>
          <p:cNvSpPr/>
          <p:nvPr/>
        </p:nvSpPr>
        <p:spPr>
          <a:xfrm>
            <a:off x="6997065" y="3352800"/>
            <a:ext cx="2527935" cy="23523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t>Spouse Leadership Development Course </a:t>
            </a:r>
          </a:p>
        </p:txBody>
      </p:sp>
      <p:sp>
        <p:nvSpPr>
          <p:cNvPr id="27" name="Rectangle 26">
            <a:extLst>
              <a:ext uri="{FF2B5EF4-FFF2-40B4-BE49-F238E27FC236}">
                <a16:creationId xmlns:a16="http://schemas.microsoft.com/office/drawing/2014/main" id="{AE461ABD-1AFC-64C3-6817-1B01EF57A827}"/>
              </a:ext>
            </a:extLst>
          </p:cNvPr>
          <p:cNvSpPr/>
          <p:nvPr/>
        </p:nvSpPr>
        <p:spPr>
          <a:xfrm>
            <a:off x="6934201" y="2438400"/>
            <a:ext cx="3124200" cy="1025782"/>
          </a:xfrm>
          <a:prstGeom prst="rect">
            <a:avLst/>
          </a:prstGeom>
          <a:no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extrusionH="57150">
              <a:bevelT w="82550" h="38100" prst="coolSlant"/>
            </a:sp3d>
          </a:bodyPr>
          <a:lstStyle/>
          <a:p>
            <a:pPr algn="ctr"/>
            <a:r>
              <a:rPr lang="en-US" sz="9600" b="1" dirty="0">
                <a:ln w="10160">
                  <a:solidFill>
                    <a:schemeClr val="accent5"/>
                  </a:solidFill>
                  <a:prstDash val="solid"/>
                </a:ln>
                <a:solidFill>
                  <a:schemeClr val="bg1"/>
                </a:solidFill>
                <a:effectLst>
                  <a:outerShdw blurRad="38100" dist="22860" dir="5400000" algn="tl" rotWithShape="0">
                    <a:srgbClr val="000000">
                      <a:alpha val="30000"/>
                    </a:srgbClr>
                  </a:outerShdw>
                </a:effectLst>
                <a:latin typeface="Impact" panose="020B0806030902050204" pitchFamily="34" charset="0"/>
              </a:rPr>
              <a:t>SLDC</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769100" y="155485"/>
            <a:ext cx="1249045" cy="269240"/>
          </a:xfrm>
          <a:prstGeom prst="rect">
            <a:avLst/>
          </a:prstGeom>
        </p:spPr>
        <p:txBody>
          <a:bodyPr vert="horz" wrap="square" lIns="0" tIns="12700" rIns="0" bIns="0" rtlCol="0">
            <a:spAutoFit/>
          </a:bodyPr>
          <a:lstStyle/>
          <a:p>
            <a:pPr marL="12700">
              <a:lnSpc>
                <a:spcPct val="100000"/>
              </a:lnSpc>
              <a:spcBef>
                <a:spcPts val="100"/>
              </a:spcBef>
            </a:pPr>
            <a:r>
              <a:rPr sz="1600" b="1" dirty="0">
                <a:solidFill>
                  <a:srgbClr val="231F20"/>
                </a:solidFill>
                <a:latin typeface="Franklin Gothic Demi"/>
                <a:cs typeface="Franklin Gothic Demi"/>
              </a:rPr>
              <a:t>Course</a:t>
            </a:r>
            <a:r>
              <a:rPr sz="1600" b="1" spc="-65" dirty="0">
                <a:solidFill>
                  <a:srgbClr val="231F20"/>
                </a:solidFill>
                <a:latin typeface="Franklin Gothic Demi"/>
                <a:cs typeface="Franklin Gothic Demi"/>
              </a:rPr>
              <a:t> </a:t>
            </a:r>
            <a:r>
              <a:rPr sz="1600" b="1" spc="-10" dirty="0">
                <a:solidFill>
                  <a:srgbClr val="231F20"/>
                </a:solidFill>
                <a:latin typeface="Franklin Gothic Demi"/>
                <a:cs typeface="Franklin Gothic Demi"/>
              </a:rPr>
              <a:t>Scope</a:t>
            </a:r>
            <a:endParaRPr sz="1600" dirty="0">
              <a:latin typeface="Franklin Gothic Demi"/>
              <a:cs typeface="Franklin Gothic Demi"/>
            </a:endParaRPr>
          </a:p>
        </p:txBody>
      </p:sp>
      <p:pic>
        <p:nvPicPr>
          <p:cNvPr id="3" name="object 3"/>
          <p:cNvPicPr/>
          <p:nvPr/>
        </p:nvPicPr>
        <p:blipFill>
          <a:blip r:embed="rId3" cstate="print"/>
          <a:stretch>
            <a:fillRect/>
          </a:stretch>
        </p:blipFill>
        <p:spPr>
          <a:xfrm>
            <a:off x="0" y="4469498"/>
            <a:ext cx="3178962" cy="282460"/>
          </a:xfrm>
          <a:prstGeom prst="rect">
            <a:avLst/>
          </a:prstGeom>
        </p:spPr>
      </p:pic>
      <p:sp>
        <p:nvSpPr>
          <p:cNvPr id="4" name="object 4"/>
          <p:cNvSpPr txBox="1"/>
          <p:nvPr/>
        </p:nvSpPr>
        <p:spPr>
          <a:xfrm>
            <a:off x="3492500" y="155485"/>
            <a:ext cx="1094105" cy="269240"/>
          </a:xfrm>
          <a:prstGeom prst="rect">
            <a:avLst/>
          </a:prstGeom>
        </p:spPr>
        <p:txBody>
          <a:bodyPr vert="horz" wrap="square" lIns="0" tIns="12700" rIns="0" bIns="0" rtlCol="0">
            <a:spAutoFit/>
          </a:bodyPr>
          <a:lstStyle/>
          <a:p>
            <a:pPr marL="12700">
              <a:lnSpc>
                <a:spcPct val="100000"/>
              </a:lnSpc>
              <a:spcBef>
                <a:spcPts val="100"/>
              </a:spcBef>
            </a:pPr>
            <a:r>
              <a:rPr sz="1600" b="1" dirty="0">
                <a:solidFill>
                  <a:srgbClr val="231F20"/>
                </a:solidFill>
                <a:latin typeface="Franklin Gothic Demi"/>
                <a:cs typeface="Franklin Gothic Demi"/>
              </a:rPr>
              <a:t>Course</a:t>
            </a:r>
            <a:r>
              <a:rPr sz="1600" b="1" spc="-65" dirty="0">
                <a:solidFill>
                  <a:srgbClr val="231F20"/>
                </a:solidFill>
                <a:latin typeface="Franklin Gothic Demi"/>
                <a:cs typeface="Franklin Gothic Demi"/>
              </a:rPr>
              <a:t> </a:t>
            </a:r>
            <a:r>
              <a:rPr sz="1600" b="1" spc="-25" dirty="0">
                <a:solidFill>
                  <a:srgbClr val="231F20"/>
                </a:solidFill>
                <a:latin typeface="Franklin Gothic Demi"/>
                <a:cs typeface="Franklin Gothic Demi"/>
              </a:rPr>
              <a:t>Map</a:t>
            </a:r>
            <a:endParaRPr sz="1600" dirty="0">
              <a:latin typeface="Franklin Gothic Demi"/>
              <a:cs typeface="Franklin Gothic Demi"/>
            </a:endParaRPr>
          </a:p>
        </p:txBody>
      </p:sp>
      <p:sp>
        <p:nvSpPr>
          <p:cNvPr id="5" name="object 5"/>
          <p:cNvSpPr txBox="1"/>
          <p:nvPr/>
        </p:nvSpPr>
        <p:spPr>
          <a:xfrm>
            <a:off x="3492499" y="3600117"/>
            <a:ext cx="2999105" cy="777136"/>
          </a:xfrm>
          <a:prstGeom prst="rect">
            <a:avLst/>
          </a:prstGeom>
        </p:spPr>
        <p:txBody>
          <a:bodyPr vert="horz" wrap="square" lIns="0" tIns="12700" rIns="0" bIns="0" rtlCol="0">
            <a:spAutoFit/>
          </a:bodyPr>
          <a:lstStyle/>
          <a:p>
            <a:pPr marL="12700">
              <a:lnSpc>
                <a:spcPct val="100000"/>
              </a:lnSpc>
              <a:spcBef>
                <a:spcPts val="100"/>
              </a:spcBef>
            </a:pPr>
            <a:r>
              <a:rPr lang="en-US" sz="1600" b="1" dirty="0">
                <a:solidFill>
                  <a:srgbClr val="231F20"/>
                </a:solidFill>
                <a:latin typeface="Franklin Gothic Demi"/>
                <a:cs typeface="Franklin Gothic Demi"/>
              </a:rPr>
              <a:t>QR Code (Schedule/Information)</a:t>
            </a:r>
          </a:p>
          <a:p>
            <a:pPr marL="12700">
              <a:lnSpc>
                <a:spcPct val="100000"/>
              </a:lnSpc>
              <a:spcBef>
                <a:spcPts val="100"/>
              </a:spcBef>
            </a:pPr>
            <a:endParaRPr lang="en-US" sz="1600" b="1" dirty="0">
              <a:solidFill>
                <a:srgbClr val="231F20"/>
              </a:solidFill>
              <a:latin typeface="Franklin Gothic Demi"/>
              <a:cs typeface="Franklin Gothic Demi"/>
            </a:endParaRPr>
          </a:p>
          <a:p>
            <a:pPr marL="12700">
              <a:lnSpc>
                <a:spcPct val="100000"/>
              </a:lnSpc>
              <a:spcBef>
                <a:spcPts val="100"/>
              </a:spcBef>
            </a:pPr>
            <a:endParaRPr sz="1600" dirty="0">
              <a:latin typeface="Franklin Gothic Demi"/>
              <a:cs typeface="Franklin Gothic Demi"/>
            </a:endParaRPr>
          </a:p>
        </p:txBody>
      </p:sp>
      <p:sp>
        <p:nvSpPr>
          <p:cNvPr id="6" name="object 6"/>
          <p:cNvSpPr txBox="1"/>
          <p:nvPr/>
        </p:nvSpPr>
        <p:spPr>
          <a:xfrm>
            <a:off x="6769449" y="519620"/>
            <a:ext cx="3074670" cy="2628925"/>
          </a:xfrm>
          <a:prstGeom prst="rect">
            <a:avLst/>
          </a:prstGeom>
        </p:spPr>
        <p:txBody>
          <a:bodyPr vert="horz" wrap="square" lIns="0" tIns="12700" rIns="0" bIns="0" rtlCol="0">
            <a:spAutoFit/>
          </a:bodyPr>
          <a:lstStyle/>
          <a:p>
            <a:pPr marL="12700" marR="60325" indent="158750">
              <a:lnSpc>
                <a:spcPct val="100000"/>
              </a:lnSpc>
              <a:spcBef>
                <a:spcPts val="100"/>
              </a:spcBef>
            </a:pPr>
            <a:r>
              <a:rPr sz="1000" dirty="0">
                <a:solidFill>
                  <a:srgbClr val="231F20"/>
                </a:solidFill>
                <a:latin typeface="Franklin Gothic Book"/>
                <a:cs typeface="Franklin Gothic Book"/>
              </a:rPr>
              <a:t>The</a:t>
            </a:r>
            <a:r>
              <a:rPr sz="1000" spc="-30" dirty="0">
                <a:solidFill>
                  <a:srgbClr val="231F20"/>
                </a:solidFill>
                <a:latin typeface="Franklin Gothic Book"/>
                <a:cs typeface="Franklin Gothic Book"/>
              </a:rPr>
              <a:t> </a:t>
            </a:r>
            <a:r>
              <a:rPr sz="1000" dirty="0">
                <a:solidFill>
                  <a:srgbClr val="231F20"/>
                </a:solidFill>
                <a:latin typeface="Franklin Gothic Book"/>
                <a:cs typeface="Franklin Gothic Book"/>
              </a:rPr>
              <a:t>Spouse</a:t>
            </a:r>
            <a:r>
              <a:rPr sz="1000" spc="-20" dirty="0">
                <a:solidFill>
                  <a:srgbClr val="231F20"/>
                </a:solidFill>
                <a:latin typeface="Franklin Gothic Book"/>
                <a:cs typeface="Franklin Gothic Book"/>
              </a:rPr>
              <a:t> </a:t>
            </a:r>
            <a:r>
              <a:rPr sz="1000" dirty="0">
                <a:solidFill>
                  <a:srgbClr val="231F20"/>
                </a:solidFill>
                <a:latin typeface="Franklin Gothic Book"/>
                <a:cs typeface="Franklin Gothic Book"/>
              </a:rPr>
              <a:t>Leadership</a:t>
            </a:r>
            <a:r>
              <a:rPr sz="1000" spc="-15" dirty="0">
                <a:solidFill>
                  <a:srgbClr val="231F20"/>
                </a:solidFill>
                <a:latin typeface="Franklin Gothic Book"/>
                <a:cs typeface="Franklin Gothic Book"/>
              </a:rPr>
              <a:t> </a:t>
            </a:r>
            <a:r>
              <a:rPr sz="1000" dirty="0">
                <a:solidFill>
                  <a:srgbClr val="231F20"/>
                </a:solidFill>
                <a:latin typeface="Franklin Gothic Book"/>
                <a:cs typeface="Franklin Gothic Book"/>
              </a:rPr>
              <a:t>Development</a:t>
            </a:r>
            <a:r>
              <a:rPr sz="1000" spc="-10" dirty="0">
                <a:solidFill>
                  <a:srgbClr val="231F20"/>
                </a:solidFill>
                <a:latin typeface="Franklin Gothic Book"/>
                <a:cs typeface="Franklin Gothic Book"/>
              </a:rPr>
              <a:t> </a:t>
            </a:r>
            <a:r>
              <a:rPr sz="1000" dirty="0">
                <a:solidFill>
                  <a:srgbClr val="231F20"/>
                </a:solidFill>
                <a:latin typeface="Franklin Gothic Book"/>
                <a:cs typeface="Franklin Gothic Book"/>
              </a:rPr>
              <a:t>Course</a:t>
            </a:r>
            <a:r>
              <a:rPr sz="1000" spc="-15" dirty="0">
                <a:solidFill>
                  <a:srgbClr val="231F20"/>
                </a:solidFill>
                <a:latin typeface="Franklin Gothic Book"/>
                <a:cs typeface="Franklin Gothic Book"/>
              </a:rPr>
              <a:t> </a:t>
            </a:r>
            <a:r>
              <a:rPr sz="1000" dirty="0">
                <a:solidFill>
                  <a:srgbClr val="231F20"/>
                </a:solidFill>
                <a:latin typeface="Franklin Gothic Book"/>
                <a:cs typeface="Franklin Gothic Book"/>
              </a:rPr>
              <a:t>is</a:t>
            </a:r>
            <a:r>
              <a:rPr sz="1000" spc="-20" dirty="0">
                <a:solidFill>
                  <a:srgbClr val="231F20"/>
                </a:solidFill>
                <a:latin typeface="Franklin Gothic Book"/>
                <a:cs typeface="Franklin Gothic Book"/>
              </a:rPr>
              <a:t> </a:t>
            </a:r>
            <a:r>
              <a:rPr sz="1000" dirty="0">
                <a:solidFill>
                  <a:srgbClr val="231F20"/>
                </a:solidFill>
                <a:latin typeface="Franklin Gothic Book"/>
                <a:cs typeface="Franklin Gothic Book"/>
              </a:rPr>
              <a:t>a</a:t>
            </a:r>
            <a:r>
              <a:rPr sz="1000" spc="-10" dirty="0">
                <a:solidFill>
                  <a:srgbClr val="231F20"/>
                </a:solidFill>
                <a:latin typeface="Franklin Gothic Book"/>
                <a:cs typeface="Franklin Gothic Book"/>
              </a:rPr>
              <a:t> </a:t>
            </a:r>
            <a:r>
              <a:rPr sz="1000" spc="-25" dirty="0">
                <a:solidFill>
                  <a:srgbClr val="231F20"/>
                </a:solidFill>
                <a:latin typeface="Franklin Gothic Book"/>
                <a:cs typeface="Franklin Gothic Book"/>
              </a:rPr>
              <a:t>40- </a:t>
            </a:r>
            <a:r>
              <a:rPr sz="1000" dirty="0">
                <a:solidFill>
                  <a:srgbClr val="231F20"/>
                </a:solidFill>
                <a:latin typeface="Franklin Gothic Book"/>
                <a:cs typeface="Franklin Gothic Book"/>
              </a:rPr>
              <a:t>hour</a:t>
            </a:r>
            <a:r>
              <a:rPr sz="1000" spc="-20" dirty="0">
                <a:solidFill>
                  <a:srgbClr val="231F20"/>
                </a:solidFill>
                <a:latin typeface="Franklin Gothic Book"/>
                <a:cs typeface="Franklin Gothic Book"/>
              </a:rPr>
              <a:t> </a:t>
            </a:r>
            <a:r>
              <a:rPr sz="1000" dirty="0">
                <a:solidFill>
                  <a:srgbClr val="231F20"/>
                </a:solidFill>
                <a:latin typeface="Franklin Gothic Book"/>
                <a:cs typeface="Franklin Gothic Book"/>
              </a:rPr>
              <a:t>resident</a:t>
            </a:r>
            <a:r>
              <a:rPr sz="1000" spc="-10" dirty="0">
                <a:solidFill>
                  <a:srgbClr val="231F20"/>
                </a:solidFill>
                <a:latin typeface="Franklin Gothic Book"/>
                <a:cs typeface="Franklin Gothic Book"/>
              </a:rPr>
              <a:t> </a:t>
            </a:r>
            <a:r>
              <a:rPr sz="1000" dirty="0">
                <a:solidFill>
                  <a:srgbClr val="231F20"/>
                </a:solidFill>
                <a:latin typeface="Franklin Gothic Book"/>
                <a:cs typeface="Franklin Gothic Book"/>
              </a:rPr>
              <a:t>Army</a:t>
            </a:r>
            <a:r>
              <a:rPr sz="1000" spc="-15" dirty="0">
                <a:solidFill>
                  <a:srgbClr val="231F20"/>
                </a:solidFill>
                <a:latin typeface="Franklin Gothic Book"/>
                <a:cs typeface="Franklin Gothic Book"/>
              </a:rPr>
              <a:t> </a:t>
            </a:r>
            <a:r>
              <a:rPr sz="1000" spc="-10" dirty="0">
                <a:solidFill>
                  <a:srgbClr val="231F20"/>
                </a:solidFill>
                <a:latin typeface="Franklin Gothic Book"/>
                <a:cs typeface="Franklin Gothic Book"/>
              </a:rPr>
              <a:t>Training </a:t>
            </a:r>
            <a:r>
              <a:rPr sz="1000" dirty="0">
                <a:solidFill>
                  <a:srgbClr val="231F20"/>
                </a:solidFill>
                <a:latin typeface="Franklin Gothic Book"/>
                <a:cs typeface="Franklin Gothic Book"/>
              </a:rPr>
              <a:t>Requirements</a:t>
            </a:r>
            <a:r>
              <a:rPr sz="1000" spc="229" dirty="0">
                <a:solidFill>
                  <a:srgbClr val="231F20"/>
                </a:solidFill>
                <a:latin typeface="Franklin Gothic Book"/>
                <a:cs typeface="Franklin Gothic Book"/>
              </a:rPr>
              <a:t> </a:t>
            </a:r>
            <a:r>
              <a:rPr sz="1000" spc="-10" dirty="0">
                <a:solidFill>
                  <a:srgbClr val="231F20"/>
                </a:solidFill>
                <a:latin typeface="Franklin Gothic Book"/>
                <a:cs typeface="Franklin Gothic Book"/>
              </a:rPr>
              <a:t>Resources </a:t>
            </a:r>
            <a:r>
              <a:rPr sz="1000" dirty="0">
                <a:solidFill>
                  <a:srgbClr val="231F20"/>
                </a:solidFill>
                <a:latin typeface="Franklin Gothic Book"/>
                <a:cs typeface="Franklin Gothic Book"/>
              </a:rPr>
              <a:t>System</a:t>
            </a:r>
            <a:r>
              <a:rPr sz="1000" spc="-15" dirty="0">
                <a:solidFill>
                  <a:srgbClr val="231F20"/>
                </a:solidFill>
                <a:latin typeface="Franklin Gothic Book"/>
                <a:cs typeface="Franklin Gothic Book"/>
              </a:rPr>
              <a:t> </a:t>
            </a:r>
            <a:r>
              <a:rPr sz="1000" dirty="0">
                <a:solidFill>
                  <a:srgbClr val="231F20"/>
                </a:solidFill>
                <a:latin typeface="Franklin Gothic Book"/>
                <a:cs typeface="Franklin Gothic Book"/>
              </a:rPr>
              <a:t>leadership</a:t>
            </a:r>
            <a:r>
              <a:rPr sz="1000" spc="-5" dirty="0">
                <a:solidFill>
                  <a:srgbClr val="231F20"/>
                </a:solidFill>
                <a:latin typeface="Franklin Gothic Book"/>
                <a:cs typeface="Franklin Gothic Book"/>
              </a:rPr>
              <a:t> </a:t>
            </a:r>
            <a:r>
              <a:rPr sz="1000" dirty="0">
                <a:solidFill>
                  <a:srgbClr val="231F20"/>
                </a:solidFill>
                <a:latin typeface="Franklin Gothic Book"/>
                <a:cs typeface="Franklin Gothic Book"/>
              </a:rPr>
              <a:t>support</a:t>
            </a:r>
            <a:r>
              <a:rPr sz="1000" spc="-5" dirty="0">
                <a:solidFill>
                  <a:srgbClr val="231F20"/>
                </a:solidFill>
                <a:latin typeface="Franklin Gothic Book"/>
                <a:cs typeface="Franklin Gothic Book"/>
              </a:rPr>
              <a:t> </a:t>
            </a:r>
            <a:r>
              <a:rPr sz="1000" dirty="0">
                <a:solidFill>
                  <a:srgbClr val="231F20"/>
                </a:solidFill>
                <a:latin typeface="Franklin Gothic Book"/>
                <a:cs typeface="Franklin Gothic Book"/>
              </a:rPr>
              <a:t>course</a:t>
            </a:r>
            <a:r>
              <a:rPr sz="1000" spc="240" dirty="0">
                <a:solidFill>
                  <a:srgbClr val="231F20"/>
                </a:solidFill>
                <a:latin typeface="Franklin Gothic Book"/>
                <a:cs typeface="Franklin Gothic Book"/>
              </a:rPr>
              <a:t> </a:t>
            </a:r>
            <a:r>
              <a:rPr sz="1000" dirty="0">
                <a:solidFill>
                  <a:srgbClr val="231F20"/>
                </a:solidFill>
                <a:latin typeface="Franklin Gothic Book"/>
                <a:cs typeface="Franklin Gothic Book"/>
              </a:rPr>
              <a:t>designed</a:t>
            </a:r>
            <a:r>
              <a:rPr sz="1000" spc="-5" dirty="0">
                <a:solidFill>
                  <a:srgbClr val="231F20"/>
                </a:solidFill>
                <a:latin typeface="Franklin Gothic Book"/>
                <a:cs typeface="Franklin Gothic Book"/>
              </a:rPr>
              <a:t> </a:t>
            </a:r>
            <a:r>
              <a:rPr sz="1000" dirty="0">
                <a:solidFill>
                  <a:srgbClr val="231F20"/>
                </a:solidFill>
                <a:latin typeface="Franklin Gothic Book"/>
                <a:cs typeface="Franklin Gothic Book"/>
              </a:rPr>
              <a:t>for </a:t>
            </a:r>
            <a:r>
              <a:rPr sz="1000" spc="-10" dirty="0">
                <a:solidFill>
                  <a:srgbClr val="231F20"/>
                </a:solidFill>
                <a:latin typeface="Franklin Gothic Book"/>
                <a:cs typeface="Franklin Gothic Book"/>
              </a:rPr>
              <a:t>senior </a:t>
            </a:r>
            <a:r>
              <a:rPr sz="1000" dirty="0">
                <a:solidFill>
                  <a:srgbClr val="231F20"/>
                </a:solidFill>
                <a:latin typeface="Franklin Gothic Book"/>
                <a:cs typeface="Franklin Gothic Book"/>
              </a:rPr>
              <a:t>enlisted</a:t>
            </a:r>
            <a:r>
              <a:rPr sz="1000" spc="-15" dirty="0">
                <a:solidFill>
                  <a:srgbClr val="231F20"/>
                </a:solidFill>
                <a:latin typeface="Franklin Gothic Book"/>
                <a:cs typeface="Franklin Gothic Book"/>
              </a:rPr>
              <a:t> </a:t>
            </a:r>
            <a:r>
              <a:rPr sz="1000" dirty="0">
                <a:solidFill>
                  <a:srgbClr val="231F20"/>
                </a:solidFill>
                <a:latin typeface="Franklin Gothic Book"/>
                <a:cs typeface="Franklin Gothic Book"/>
              </a:rPr>
              <a:t>spouses</a:t>
            </a:r>
            <a:r>
              <a:rPr sz="1000" spc="-15" dirty="0">
                <a:solidFill>
                  <a:srgbClr val="231F20"/>
                </a:solidFill>
                <a:latin typeface="Franklin Gothic Book"/>
                <a:cs typeface="Franklin Gothic Book"/>
              </a:rPr>
              <a:t> </a:t>
            </a:r>
            <a:r>
              <a:rPr sz="1000" dirty="0">
                <a:solidFill>
                  <a:srgbClr val="231F20"/>
                </a:solidFill>
                <a:latin typeface="Franklin Gothic Book"/>
                <a:cs typeface="Franklin Gothic Book"/>
              </a:rPr>
              <a:t>from</a:t>
            </a:r>
            <a:r>
              <a:rPr sz="1000" spc="-15" dirty="0">
                <a:solidFill>
                  <a:srgbClr val="231F20"/>
                </a:solidFill>
                <a:latin typeface="Franklin Gothic Book"/>
                <a:cs typeface="Franklin Gothic Book"/>
              </a:rPr>
              <a:t> </a:t>
            </a:r>
            <a:r>
              <a:rPr sz="1000" dirty="0">
                <a:solidFill>
                  <a:srgbClr val="231F20"/>
                </a:solidFill>
                <a:latin typeface="Franklin Gothic Book"/>
                <a:cs typeface="Franklin Gothic Book"/>
              </a:rPr>
              <a:t>the</a:t>
            </a:r>
            <a:r>
              <a:rPr sz="1000" spc="-10" dirty="0">
                <a:solidFill>
                  <a:srgbClr val="231F20"/>
                </a:solidFill>
                <a:latin typeface="Franklin Gothic Book"/>
                <a:cs typeface="Franklin Gothic Book"/>
              </a:rPr>
              <a:t> </a:t>
            </a:r>
            <a:r>
              <a:rPr sz="1000" dirty="0">
                <a:solidFill>
                  <a:srgbClr val="231F20"/>
                </a:solidFill>
                <a:latin typeface="Franklin Gothic Book"/>
                <a:cs typeface="Franklin Gothic Book"/>
              </a:rPr>
              <a:t>U.S.</a:t>
            </a:r>
            <a:r>
              <a:rPr sz="1000" spc="-15" dirty="0">
                <a:solidFill>
                  <a:srgbClr val="231F20"/>
                </a:solidFill>
                <a:latin typeface="Franklin Gothic Book"/>
                <a:cs typeface="Franklin Gothic Book"/>
              </a:rPr>
              <a:t> </a:t>
            </a:r>
            <a:r>
              <a:rPr sz="1000" spc="-10" dirty="0">
                <a:solidFill>
                  <a:srgbClr val="231F20"/>
                </a:solidFill>
                <a:latin typeface="Franklin Gothic Book"/>
                <a:cs typeface="Franklin Gothic Book"/>
              </a:rPr>
              <a:t>Army,</a:t>
            </a:r>
            <a:r>
              <a:rPr sz="1000" spc="-15" dirty="0">
                <a:solidFill>
                  <a:srgbClr val="231F20"/>
                </a:solidFill>
                <a:latin typeface="Franklin Gothic Book"/>
                <a:cs typeface="Franklin Gothic Book"/>
              </a:rPr>
              <a:t> </a:t>
            </a:r>
            <a:r>
              <a:rPr sz="1000" dirty="0">
                <a:solidFill>
                  <a:srgbClr val="231F20"/>
                </a:solidFill>
                <a:latin typeface="Franklin Gothic Book"/>
                <a:cs typeface="Franklin Gothic Book"/>
              </a:rPr>
              <a:t>sister</a:t>
            </a:r>
            <a:r>
              <a:rPr sz="1000" spc="-10" dirty="0">
                <a:solidFill>
                  <a:srgbClr val="231F20"/>
                </a:solidFill>
                <a:latin typeface="Franklin Gothic Book"/>
                <a:cs typeface="Franklin Gothic Book"/>
              </a:rPr>
              <a:t> services,</a:t>
            </a:r>
            <a:r>
              <a:rPr sz="1000" spc="500" dirty="0">
                <a:solidFill>
                  <a:srgbClr val="231F20"/>
                </a:solidFill>
                <a:latin typeface="Franklin Gothic Book"/>
                <a:cs typeface="Franklin Gothic Book"/>
              </a:rPr>
              <a:t> </a:t>
            </a:r>
            <a:r>
              <a:rPr sz="1000" dirty="0">
                <a:solidFill>
                  <a:srgbClr val="231F20"/>
                </a:solidFill>
                <a:latin typeface="Franklin Gothic Book"/>
                <a:cs typeface="Franklin Gothic Book"/>
              </a:rPr>
              <a:t>and</a:t>
            </a:r>
            <a:r>
              <a:rPr sz="1000" spc="-20" dirty="0">
                <a:solidFill>
                  <a:srgbClr val="231F20"/>
                </a:solidFill>
                <a:latin typeface="Franklin Gothic Book"/>
                <a:cs typeface="Franklin Gothic Book"/>
              </a:rPr>
              <a:t> </a:t>
            </a:r>
            <a:r>
              <a:rPr sz="1000" dirty="0">
                <a:solidFill>
                  <a:srgbClr val="231F20"/>
                </a:solidFill>
                <a:latin typeface="Franklin Gothic Book"/>
                <a:cs typeface="Franklin Gothic Book"/>
              </a:rPr>
              <a:t>allied</a:t>
            </a:r>
            <a:r>
              <a:rPr sz="1000" spc="-10" dirty="0">
                <a:solidFill>
                  <a:srgbClr val="231F20"/>
                </a:solidFill>
                <a:latin typeface="Franklin Gothic Book"/>
                <a:cs typeface="Franklin Gothic Book"/>
              </a:rPr>
              <a:t> </a:t>
            </a:r>
            <a:r>
              <a:rPr sz="1000" dirty="0">
                <a:solidFill>
                  <a:srgbClr val="231F20"/>
                </a:solidFill>
                <a:latin typeface="Franklin Gothic Book"/>
                <a:cs typeface="Franklin Gothic Book"/>
              </a:rPr>
              <a:t>militaries.</a:t>
            </a:r>
            <a:r>
              <a:rPr sz="1000" spc="-10" dirty="0">
                <a:solidFill>
                  <a:srgbClr val="231F20"/>
                </a:solidFill>
                <a:latin typeface="Franklin Gothic Book"/>
                <a:cs typeface="Franklin Gothic Book"/>
              </a:rPr>
              <a:t> </a:t>
            </a:r>
            <a:r>
              <a:rPr sz="1000" dirty="0">
                <a:solidFill>
                  <a:srgbClr val="231F20"/>
                </a:solidFill>
                <a:latin typeface="Franklin Gothic Book"/>
                <a:cs typeface="Franklin Gothic Book"/>
              </a:rPr>
              <a:t>It</a:t>
            </a:r>
            <a:r>
              <a:rPr sz="1000" spc="-10" dirty="0">
                <a:solidFill>
                  <a:srgbClr val="231F20"/>
                </a:solidFill>
                <a:latin typeface="Franklin Gothic Book"/>
                <a:cs typeface="Franklin Gothic Book"/>
              </a:rPr>
              <a:t> </a:t>
            </a:r>
            <a:r>
              <a:rPr sz="1000" dirty="0">
                <a:solidFill>
                  <a:srgbClr val="231F20"/>
                </a:solidFill>
                <a:latin typeface="Franklin Gothic Book"/>
                <a:cs typeface="Franklin Gothic Book"/>
              </a:rPr>
              <a:t>prepares</a:t>
            </a:r>
            <a:r>
              <a:rPr sz="1000" spc="-15" dirty="0">
                <a:solidFill>
                  <a:srgbClr val="231F20"/>
                </a:solidFill>
                <a:latin typeface="Franklin Gothic Book"/>
                <a:cs typeface="Franklin Gothic Book"/>
              </a:rPr>
              <a:t> </a:t>
            </a:r>
            <a:r>
              <a:rPr sz="1000" dirty="0">
                <a:solidFill>
                  <a:srgbClr val="231F20"/>
                </a:solidFill>
                <a:latin typeface="Franklin Gothic Book"/>
                <a:cs typeface="Franklin Gothic Book"/>
              </a:rPr>
              <a:t>them</a:t>
            </a:r>
            <a:r>
              <a:rPr sz="1000" spc="-10" dirty="0">
                <a:solidFill>
                  <a:srgbClr val="231F20"/>
                </a:solidFill>
                <a:latin typeface="Franklin Gothic Book"/>
                <a:cs typeface="Franklin Gothic Book"/>
              </a:rPr>
              <a:t> </a:t>
            </a:r>
            <a:r>
              <a:rPr sz="1000" dirty="0">
                <a:solidFill>
                  <a:srgbClr val="231F20"/>
                </a:solidFill>
                <a:latin typeface="Franklin Gothic Book"/>
                <a:cs typeface="Franklin Gothic Book"/>
              </a:rPr>
              <a:t>for</a:t>
            </a:r>
            <a:r>
              <a:rPr sz="1000" spc="-5" dirty="0">
                <a:solidFill>
                  <a:srgbClr val="231F20"/>
                </a:solidFill>
                <a:latin typeface="Franklin Gothic Book"/>
                <a:cs typeface="Franklin Gothic Book"/>
              </a:rPr>
              <a:t> </a:t>
            </a:r>
            <a:r>
              <a:rPr sz="1000" spc="-10" dirty="0">
                <a:solidFill>
                  <a:srgbClr val="231F20"/>
                </a:solidFill>
                <a:latin typeface="Franklin Gothic Book"/>
                <a:cs typeface="Franklin Gothic Book"/>
              </a:rPr>
              <a:t>leadership </a:t>
            </a:r>
            <a:r>
              <a:rPr sz="1000" dirty="0">
                <a:solidFill>
                  <a:srgbClr val="231F20"/>
                </a:solidFill>
                <a:latin typeface="Franklin Gothic Book"/>
                <a:cs typeface="Franklin Gothic Book"/>
              </a:rPr>
              <a:t>support</a:t>
            </a:r>
            <a:r>
              <a:rPr sz="1000" spc="-20" dirty="0">
                <a:solidFill>
                  <a:srgbClr val="231F20"/>
                </a:solidFill>
                <a:latin typeface="Franklin Gothic Book"/>
                <a:cs typeface="Franklin Gothic Book"/>
              </a:rPr>
              <a:t> </a:t>
            </a:r>
            <a:r>
              <a:rPr sz="1000" dirty="0">
                <a:solidFill>
                  <a:srgbClr val="231F20"/>
                </a:solidFill>
                <a:latin typeface="Franklin Gothic Book"/>
                <a:cs typeface="Franklin Gothic Book"/>
              </a:rPr>
              <a:t>positions</a:t>
            </a:r>
            <a:r>
              <a:rPr sz="1000" spc="-10" dirty="0">
                <a:solidFill>
                  <a:srgbClr val="231F20"/>
                </a:solidFill>
                <a:latin typeface="Franklin Gothic Book"/>
                <a:cs typeface="Franklin Gothic Book"/>
              </a:rPr>
              <a:t> </a:t>
            </a:r>
            <a:r>
              <a:rPr sz="1000" dirty="0">
                <a:solidFill>
                  <a:srgbClr val="231F20"/>
                </a:solidFill>
                <a:latin typeface="Franklin Gothic Book"/>
                <a:cs typeface="Franklin Gothic Book"/>
              </a:rPr>
              <a:t>in</a:t>
            </a:r>
            <a:r>
              <a:rPr sz="1000" spc="-10" dirty="0">
                <a:solidFill>
                  <a:srgbClr val="231F20"/>
                </a:solidFill>
                <a:latin typeface="Franklin Gothic Book"/>
                <a:cs typeface="Franklin Gothic Book"/>
              </a:rPr>
              <a:t> </a:t>
            </a:r>
            <a:r>
              <a:rPr sz="1000" dirty="0">
                <a:solidFill>
                  <a:srgbClr val="231F20"/>
                </a:solidFill>
                <a:latin typeface="Franklin Gothic Book"/>
                <a:cs typeface="Franklin Gothic Book"/>
              </a:rPr>
              <a:t>the</a:t>
            </a:r>
            <a:r>
              <a:rPr sz="1000" spc="-5" dirty="0">
                <a:solidFill>
                  <a:srgbClr val="231F20"/>
                </a:solidFill>
                <a:latin typeface="Franklin Gothic Book"/>
                <a:cs typeface="Franklin Gothic Book"/>
              </a:rPr>
              <a:t> </a:t>
            </a:r>
            <a:r>
              <a:rPr sz="1000" dirty="0">
                <a:solidFill>
                  <a:srgbClr val="231F20"/>
                </a:solidFill>
                <a:latin typeface="Franklin Gothic Book"/>
                <a:cs typeface="Franklin Gothic Book"/>
              </a:rPr>
              <a:t>military</a:t>
            </a:r>
            <a:r>
              <a:rPr sz="1000" spc="-10" dirty="0">
                <a:solidFill>
                  <a:srgbClr val="231F20"/>
                </a:solidFill>
                <a:latin typeface="Franklin Gothic Book"/>
                <a:cs typeface="Franklin Gothic Book"/>
              </a:rPr>
              <a:t> </a:t>
            </a:r>
            <a:r>
              <a:rPr sz="1000" dirty="0">
                <a:solidFill>
                  <a:srgbClr val="231F20"/>
                </a:solidFill>
                <a:latin typeface="Franklin Gothic Book"/>
                <a:cs typeface="Franklin Gothic Book"/>
              </a:rPr>
              <a:t>community.</a:t>
            </a:r>
            <a:r>
              <a:rPr sz="1000" spc="-5" dirty="0">
                <a:solidFill>
                  <a:srgbClr val="231F20"/>
                </a:solidFill>
                <a:latin typeface="Franklin Gothic Book"/>
                <a:cs typeface="Franklin Gothic Book"/>
              </a:rPr>
              <a:t> </a:t>
            </a:r>
            <a:r>
              <a:rPr sz="1000" spc="-10" dirty="0">
                <a:solidFill>
                  <a:srgbClr val="231F20"/>
                </a:solidFill>
                <a:latin typeface="Franklin Gothic Book"/>
                <a:cs typeface="Franklin Gothic Book"/>
              </a:rPr>
              <a:t>Major </a:t>
            </a:r>
            <a:r>
              <a:rPr sz="1000" dirty="0">
                <a:solidFill>
                  <a:srgbClr val="231F20"/>
                </a:solidFill>
                <a:latin typeface="Franklin Gothic Book"/>
                <a:cs typeface="Franklin Gothic Book"/>
              </a:rPr>
              <a:t>subject</a:t>
            </a:r>
            <a:r>
              <a:rPr sz="1000" spc="-15" dirty="0">
                <a:solidFill>
                  <a:srgbClr val="231F20"/>
                </a:solidFill>
                <a:latin typeface="Franklin Gothic Book"/>
                <a:cs typeface="Franklin Gothic Book"/>
              </a:rPr>
              <a:t> </a:t>
            </a:r>
            <a:r>
              <a:rPr sz="1000" dirty="0">
                <a:solidFill>
                  <a:srgbClr val="231F20"/>
                </a:solidFill>
                <a:latin typeface="Franklin Gothic Book"/>
                <a:cs typeface="Franklin Gothic Book"/>
              </a:rPr>
              <a:t>areas</a:t>
            </a:r>
            <a:r>
              <a:rPr sz="1000" spc="-15" dirty="0">
                <a:solidFill>
                  <a:srgbClr val="231F20"/>
                </a:solidFill>
                <a:latin typeface="Franklin Gothic Book"/>
                <a:cs typeface="Franklin Gothic Book"/>
              </a:rPr>
              <a:t> </a:t>
            </a:r>
            <a:r>
              <a:rPr sz="1000" dirty="0">
                <a:solidFill>
                  <a:srgbClr val="231F20"/>
                </a:solidFill>
                <a:latin typeface="Franklin Gothic Book"/>
                <a:cs typeface="Franklin Gothic Book"/>
              </a:rPr>
              <a:t>include</a:t>
            </a:r>
            <a:r>
              <a:rPr sz="1000" spc="-20" dirty="0">
                <a:solidFill>
                  <a:srgbClr val="231F20"/>
                </a:solidFill>
                <a:latin typeface="Franklin Gothic Book"/>
                <a:cs typeface="Franklin Gothic Book"/>
              </a:rPr>
              <a:t> </a:t>
            </a:r>
            <a:r>
              <a:rPr sz="1000" dirty="0">
                <a:solidFill>
                  <a:srgbClr val="231F20"/>
                </a:solidFill>
                <a:latin typeface="Franklin Gothic Book"/>
                <a:cs typeface="Franklin Gothic Book"/>
              </a:rPr>
              <a:t>programs</a:t>
            </a:r>
            <a:r>
              <a:rPr sz="1000" spc="-15" dirty="0">
                <a:solidFill>
                  <a:srgbClr val="231F20"/>
                </a:solidFill>
                <a:latin typeface="Franklin Gothic Book"/>
                <a:cs typeface="Franklin Gothic Book"/>
              </a:rPr>
              <a:t> </a:t>
            </a:r>
            <a:r>
              <a:rPr sz="1000" dirty="0">
                <a:solidFill>
                  <a:srgbClr val="231F20"/>
                </a:solidFill>
                <a:latin typeface="Franklin Gothic Book"/>
                <a:cs typeface="Franklin Gothic Book"/>
              </a:rPr>
              <a:t>in</a:t>
            </a:r>
            <a:r>
              <a:rPr sz="1000" spc="-20" dirty="0">
                <a:solidFill>
                  <a:srgbClr val="231F20"/>
                </a:solidFill>
                <a:latin typeface="Franklin Gothic Book"/>
                <a:cs typeface="Franklin Gothic Book"/>
              </a:rPr>
              <a:t> </a:t>
            </a:r>
            <a:r>
              <a:rPr sz="1000" dirty="0">
                <a:solidFill>
                  <a:srgbClr val="231F20"/>
                </a:solidFill>
                <a:latin typeface="Franklin Gothic Book"/>
                <a:cs typeface="Franklin Gothic Book"/>
              </a:rPr>
              <a:t>human</a:t>
            </a:r>
            <a:r>
              <a:rPr sz="1000" spc="-15" dirty="0">
                <a:solidFill>
                  <a:srgbClr val="231F20"/>
                </a:solidFill>
                <a:latin typeface="Franklin Gothic Book"/>
                <a:cs typeface="Franklin Gothic Book"/>
              </a:rPr>
              <a:t> </a:t>
            </a:r>
            <a:r>
              <a:rPr sz="1000" spc="-10" dirty="0">
                <a:solidFill>
                  <a:srgbClr val="231F20"/>
                </a:solidFill>
                <a:latin typeface="Franklin Gothic Book"/>
                <a:cs typeface="Franklin Gothic Book"/>
              </a:rPr>
              <a:t>psychology, </a:t>
            </a:r>
            <a:r>
              <a:rPr sz="1000" dirty="0">
                <a:solidFill>
                  <a:srgbClr val="231F20"/>
                </a:solidFill>
                <a:latin typeface="Franklin Gothic Book"/>
                <a:cs typeface="Franklin Gothic Book"/>
              </a:rPr>
              <a:t>human</a:t>
            </a:r>
            <a:r>
              <a:rPr sz="1000" spc="-10" dirty="0">
                <a:solidFill>
                  <a:srgbClr val="231F20"/>
                </a:solidFill>
                <a:latin typeface="Franklin Gothic Book"/>
                <a:cs typeface="Franklin Gothic Book"/>
              </a:rPr>
              <a:t> </a:t>
            </a:r>
            <a:r>
              <a:rPr sz="1000" dirty="0">
                <a:solidFill>
                  <a:srgbClr val="231F20"/>
                </a:solidFill>
                <a:latin typeface="Franklin Gothic Book"/>
                <a:cs typeface="Franklin Gothic Book"/>
              </a:rPr>
              <a:t>relations</a:t>
            </a:r>
            <a:r>
              <a:rPr sz="1000" spc="-5" dirty="0">
                <a:solidFill>
                  <a:srgbClr val="231F20"/>
                </a:solidFill>
                <a:latin typeface="Franklin Gothic Book"/>
                <a:cs typeface="Franklin Gothic Book"/>
              </a:rPr>
              <a:t> </a:t>
            </a:r>
            <a:r>
              <a:rPr sz="1000" dirty="0">
                <a:solidFill>
                  <a:srgbClr val="231F20"/>
                </a:solidFill>
                <a:latin typeface="Franklin Gothic Book"/>
                <a:cs typeface="Franklin Gothic Book"/>
              </a:rPr>
              <a:t>training,</a:t>
            </a:r>
            <a:r>
              <a:rPr sz="1000" spc="-5" dirty="0">
                <a:solidFill>
                  <a:srgbClr val="231F20"/>
                </a:solidFill>
                <a:latin typeface="Franklin Gothic Book"/>
                <a:cs typeface="Franklin Gothic Book"/>
              </a:rPr>
              <a:t> </a:t>
            </a:r>
            <a:r>
              <a:rPr sz="1000" dirty="0">
                <a:solidFill>
                  <a:srgbClr val="231F20"/>
                </a:solidFill>
                <a:latin typeface="Franklin Gothic Book"/>
                <a:cs typeface="Franklin Gothic Book"/>
              </a:rPr>
              <a:t>and</a:t>
            </a:r>
            <a:r>
              <a:rPr sz="1000" spc="-5" dirty="0">
                <a:solidFill>
                  <a:srgbClr val="231F20"/>
                </a:solidFill>
                <a:latin typeface="Franklin Gothic Book"/>
                <a:cs typeface="Franklin Gothic Book"/>
              </a:rPr>
              <a:t> </a:t>
            </a:r>
            <a:r>
              <a:rPr sz="1000" dirty="0">
                <a:solidFill>
                  <a:srgbClr val="231F20"/>
                </a:solidFill>
                <a:latin typeface="Franklin Gothic Book"/>
                <a:cs typeface="Franklin Gothic Book"/>
              </a:rPr>
              <a:t>leadership </a:t>
            </a:r>
            <a:r>
              <a:rPr sz="1000" spc="-10" dirty="0">
                <a:solidFill>
                  <a:srgbClr val="231F20"/>
                </a:solidFill>
                <a:latin typeface="Franklin Gothic Book"/>
                <a:cs typeface="Franklin Gothic Book"/>
              </a:rPr>
              <a:t>development. </a:t>
            </a:r>
            <a:r>
              <a:rPr sz="1000" dirty="0">
                <a:solidFill>
                  <a:srgbClr val="231F20"/>
                </a:solidFill>
                <a:latin typeface="Franklin Gothic Book"/>
                <a:cs typeface="Franklin Gothic Book"/>
              </a:rPr>
              <a:t>Spouses</a:t>
            </a:r>
            <a:r>
              <a:rPr sz="1000" spc="-30" dirty="0">
                <a:solidFill>
                  <a:srgbClr val="231F20"/>
                </a:solidFill>
                <a:latin typeface="Franklin Gothic Book"/>
                <a:cs typeface="Franklin Gothic Book"/>
              </a:rPr>
              <a:t> </a:t>
            </a:r>
            <a:r>
              <a:rPr sz="1000" dirty="0">
                <a:solidFill>
                  <a:srgbClr val="231F20"/>
                </a:solidFill>
                <a:latin typeface="Franklin Gothic Book"/>
                <a:cs typeface="Franklin Gothic Book"/>
              </a:rPr>
              <a:t>also</a:t>
            </a:r>
            <a:r>
              <a:rPr sz="1000" spc="-25" dirty="0">
                <a:solidFill>
                  <a:srgbClr val="231F20"/>
                </a:solidFill>
                <a:latin typeface="Franklin Gothic Book"/>
                <a:cs typeface="Franklin Gothic Book"/>
              </a:rPr>
              <a:t> </a:t>
            </a:r>
            <a:r>
              <a:rPr sz="1000" dirty="0">
                <a:solidFill>
                  <a:srgbClr val="231F20"/>
                </a:solidFill>
                <a:latin typeface="Franklin Gothic Book"/>
                <a:cs typeface="Franklin Gothic Book"/>
              </a:rPr>
              <a:t>learn</a:t>
            </a:r>
            <a:r>
              <a:rPr sz="1000" spc="-20" dirty="0">
                <a:solidFill>
                  <a:srgbClr val="231F20"/>
                </a:solidFill>
                <a:latin typeface="Franklin Gothic Book"/>
                <a:cs typeface="Franklin Gothic Book"/>
              </a:rPr>
              <a:t> </a:t>
            </a:r>
            <a:r>
              <a:rPr sz="1000" dirty="0">
                <a:solidFill>
                  <a:srgbClr val="231F20"/>
                </a:solidFill>
                <a:latin typeface="Franklin Gothic Book"/>
                <a:cs typeface="Franklin Gothic Book"/>
              </a:rPr>
              <a:t>healthy</a:t>
            </a:r>
            <a:r>
              <a:rPr sz="1000" spc="-30" dirty="0">
                <a:solidFill>
                  <a:srgbClr val="231F20"/>
                </a:solidFill>
                <a:latin typeface="Franklin Gothic Book"/>
                <a:cs typeface="Franklin Gothic Book"/>
              </a:rPr>
              <a:t> </a:t>
            </a:r>
            <a:r>
              <a:rPr sz="1000" dirty="0">
                <a:solidFill>
                  <a:srgbClr val="231F20"/>
                </a:solidFill>
                <a:latin typeface="Franklin Gothic Book"/>
                <a:cs typeface="Franklin Gothic Book"/>
              </a:rPr>
              <a:t>conflict</a:t>
            </a:r>
            <a:r>
              <a:rPr sz="1000" spc="-25" dirty="0">
                <a:solidFill>
                  <a:srgbClr val="231F20"/>
                </a:solidFill>
                <a:latin typeface="Franklin Gothic Book"/>
                <a:cs typeface="Franklin Gothic Book"/>
              </a:rPr>
              <a:t> </a:t>
            </a:r>
            <a:r>
              <a:rPr sz="1000" spc="-10" dirty="0">
                <a:solidFill>
                  <a:srgbClr val="231F20"/>
                </a:solidFill>
                <a:latin typeface="Franklin Gothic Book"/>
                <a:cs typeface="Franklin Gothic Book"/>
              </a:rPr>
              <a:t>management </a:t>
            </a:r>
            <a:r>
              <a:rPr sz="1000" dirty="0">
                <a:solidFill>
                  <a:srgbClr val="231F20"/>
                </a:solidFill>
                <a:latin typeface="Franklin Gothic Book"/>
                <a:cs typeface="Franklin Gothic Book"/>
              </a:rPr>
              <a:t>resolution</a:t>
            </a:r>
            <a:r>
              <a:rPr sz="1000" spc="-35" dirty="0">
                <a:solidFill>
                  <a:srgbClr val="231F20"/>
                </a:solidFill>
                <a:latin typeface="Franklin Gothic Book"/>
                <a:cs typeface="Franklin Gothic Book"/>
              </a:rPr>
              <a:t> </a:t>
            </a:r>
            <a:r>
              <a:rPr sz="1000" dirty="0">
                <a:solidFill>
                  <a:srgbClr val="231F20"/>
                </a:solidFill>
                <a:latin typeface="Franklin Gothic Book"/>
                <a:cs typeface="Franklin Gothic Book"/>
              </a:rPr>
              <a:t>techniques,</a:t>
            </a:r>
            <a:r>
              <a:rPr sz="1000" spc="-20" dirty="0">
                <a:solidFill>
                  <a:srgbClr val="231F20"/>
                </a:solidFill>
                <a:latin typeface="Franklin Gothic Book"/>
                <a:cs typeface="Franklin Gothic Book"/>
              </a:rPr>
              <a:t> </a:t>
            </a:r>
            <a:r>
              <a:rPr sz="1000" dirty="0">
                <a:solidFill>
                  <a:srgbClr val="231F20"/>
                </a:solidFill>
                <a:latin typeface="Franklin Gothic Book"/>
                <a:cs typeface="Franklin Gothic Book"/>
              </a:rPr>
              <a:t>protocol,</a:t>
            </a:r>
            <a:r>
              <a:rPr sz="1000" spc="-25" dirty="0">
                <a:solidFill>
                  <a:srgbClr val="231F20"/>
                </a:solidFill>
                <a:latin typeface="Franklin Gothic Book"/>
                <a:cs typeface="Franklin Gothic Book"/>
              </a:rPr>
              <a:t> </a:t>
            </a:r>
            <a:r>
              <a:rPr sz="1000" dirty="0">
                <a:solidFill>
                  <a:srgbClr val="231F20"/>
                </a:solidFill>
                <a:latin typeface="Franklin Gothic Book"/>
                <a:cs typeface="Franklin Gothic Book"/>
              </a:rPr>
              <a:t>public</a:t>
            </a:r>
            <a:r>
              <a:rPr sz="1000" spc="-25" dirty="0">
                <a:solidFill>
                  <a:srgbClr val="231F20"/>
                </a:solidFill>
                <a:latin typeface="Franklin Gothic Book"/>
                <a:cs typeface="Franklin Gothic Book"/>
              </a:rPr>
              <a:t> </a:t>
            </a:r>
            <a:r>
              <a:rPr sz="1000" dirty="0">
                <a:solidFill>
                  <a:srgbClr val="231F20"/>
                </a:solidFill>
                <a:latin typeface="Franklin Gothic Book"/>
                <a:cs typeface="Franklin Gothic Book"/>
              </a:rPr>
              <a:t>speaking</a:t>
            </a:r>
            <a:r>
              <a:rPr sz="1000" spc="-20" dirty="0">
                <a:solidFill>
                  <a:srgbClr val="231F20"/>
                </a:solidFill>
                <a:latin typeface="Franklin Gothic Book"/>
                <a:cs typeface="Franklin Gothic Book"/>
              </a:rPr>
              <a:t> </a:t>
            </a:r>
            <a:r>
              <a:rPr sz="1000" spc="-25" dirty="0">
                <a:solidFill>
                  <a:srgbClr val="231F20"/>
                </a:solidFill>
                <a:latin typeface="Franklin Gothic Book"/>
                <a:cs typeface="Franklin Gothic Book"/>
              </a:rPr>
              <a:t>and </a:t>
            </a:r>
            <a:r>
              <a:rPr sz="1000" dirty="0">
                <a:solidFill>
                  <a:srgbClr val="231F20"/>
                </a:solidFill>
                <a:latin typeface="Franklin Gothic Book"/>
                <a:cs typeface="Franklin Gothic Book"/>
              </a:rPr>
              <a:t>communication,</a:t>
            </a:r>
            <a:r>
              <a:rPr sz="1000" spc="-15" dirty="0">
                <a:solidFill>
                  <a:srgbClr val="231F20"/>
                </a:solidFill>
                <a:latin typeface="Franklin Gothic Book"/>
                <a:cs typeface="Franklin Gothic Book"/>
              </a:rPr>
              <a:t> </a:t>
            </a:r>
            <a:r>
              <a:rPr sz="1000" dirty="0">
                <a:solidFill>
                  <a:srgbClr val="231F20"/>
                </a:solidFill>
                <a:latin typeface="Franklin Gothic Book"/>
                <a:cs typeface="Franklin Gothic Book"/>
              </a:rPr>
              <a:t>effective</a:t>
            </a:r>
            <a:r>
              <a:rPr sz="1000" spc="-10" dirty="0">
                <a:solidFill>
                  <a:srgbClr val="231F20"/>
                </a:solidFill>
                <a:latin typeface="Franklin Gothic Book"/>
                <a:cs typeface="Franklin Gothic Book"/>
              </a:rPr>
              <a:t> </a:t>
            </a:r>
            <a:r>
              <a:rPr sz="1000" dirty="0">
                <a:solidFill>
                  <a:srgbClr val="231F20"/>
                </a:solidFill>
                <a:latin typeface="Franklin Gothic Book"/>
                <a:cs typeface="Franklin Gothic Book"/>
              </a:rPr>
              <a:t>listening,</a:t>
            </a:r>
            <a:r>
              <a:rPr sz="1000" spc="-15" dirty="0">
                <a:solidFill>
                  <a:srgbClr val="231F20"/>
                </a:solidFill>
                <a:latin typeface="Franklin Gothic Book"/>
                <a:cs typeface="Franklin Gothic Book"/>
              </a:rPr>
              <a:t> </a:t>
            </a:r>
            <a:r>
              <a:rPr sz="1000" dirty="0">
                <a:solidFill>
                  <a:srgbClr val="231F20"/>
                </a:solidFill>
                <a:latin typeface="Franklin Gothic Book"/>
                <a:cs typeface="Franklin Gothic Book"/>
              </a:rPr>
              <a:t>and</a:t>
            </a:r>
            <a:r>
              <a:rPr sz="1000" spc="-10" dirty="0">
                <a:solidFill>
                  <a:srgbClr val="231F20"/>
                </a:solidFill>
                <a:latin typeface="Franklin Gothic Book"/>
                <a:cs typeface="Franklin Gothic Book"/>
              </a:rPr>
              <a:t> </a:t>
            </a:r>
            <a:r>
              <a:rPr sz="1000" dirty="0">
                <a:solidFill>
                  <a:srgbClr val="231F20"/>
                </a:solidFill>
                <a:latin typeface="Franklin Gothic Book"/>
                <a:cs typeface="Franklin Gothic Book"/>
              </a:rPr>
              <a:t>team</a:t>
            </a:r>
            <a:r>
              <a:rPr lang="en-US" sz="1000" dirty="0">
                <a:solidFill>
                  <a:srgbClr val="231F20"/>
                </a:solidFill>
                <a:latin typeface="Franklin Gothic Book"/>
                <a:cs typeface="Franklin Gothic Book"/>
              </a:rPr>
              <a:t>-</a:t>
            </a:r>
            <a:r>
              <a:rPr sz="1000" spc="-10" dirty="0">
                <a:solidFill>
                  <a:srgbClr val="231F20"/>
                </a:solidFill>
                <a:latin typeface="Franklin Gothic Book"/>
                <a:cs typeface="Franklin Gothic Book"/>
              </a:rPr>
              <a:t>building </a:t>
            </a:r>
            <a:r>
              <a:rPr sz="1000" dirty="0">
                <a:solidFill>
                  <a:srgbClr val="231F20"/>
                </a:solidFill>
                <a:latin typeface="Franklin Gothic Book"/>
                <a:cs typeface="Franklin Gothic Book"/>
              </a:rPr>
              <a:t>skills.</a:t>
            </a:r>
            <a:r>
              <a:rPr sz="1000" spc="-25" dirty="0">
                <a:solidFill>
                  <a:srgbClr val="231F20"/>
                </a:solidFill>
                <a:latin typeface="Franklin Gothic Book"/>
                <a:cs typeface="Franklin Gothic Book"/>
              </a:rPr>
              <a:t> </a:t>
            </a:r>
            <a:r>
              <a:rPr sz="1000" dirty="0">
                <a:solidFill>
                  <a:srgbClr val="231F20"/>
                </a:solidFill>
                <a:latin typeface="Franklin Gothic Book"/>
                <a:cs typeface="Franklin Gothic Book"/>
              </a:rPr>
              <a:t>Soldier</a:t>
            </a:r>
            <a:r>
              <a:rPr sz="1000" spc="-15" dirty="0">
                <a:solidFill>
                  <a:srgbClr val="231F20"/>
                </a:solidFill>
                <a:latin typeface="Franklin Gothic Book"/>
                <a:cs typeface="Franklin Gothic Book"/>
              </a:rPr>
              <a:t> </a:t>
            </a:r>
            <a:r>
              <a:rPr sz="1000" dirty="0">
                <a:solidFill>
                  <a:srgbClr val="231F20"/>
                </a:solidFill>
                <a:latin typeface="Franklin Gothic Book"/>
                <a:cs typeface="Franklin Gothic Book"/>
              </a:rPr>
              <a:t>&amp;</a:t>
            </a:r>
            <a:r>
              <a:rPr sz="1000" spc="-10" dirty="0">
                <a:solidFill>
                  <a:srgbClr val="231F20"/>
                </a:solidFill>
                <a:latin typeface="Franklin Gothic Book"/>
                <a:cs typeface="Franklin Gothic Book"/>
              </a:rPr>
              <a:t> </a:t>
            </a:r>
            <a:r>
              <a:rPr sz="1000" dirty="0">
                <a:solidFill>
                  <a:srgbClr val="231F20"/>
                </a:solidFill>
                <a:latin typeface="Franklin Gothic Book"/>
                <a:cs typeface="Franklin Gothic Book"/>
              </a:rPr>
              <a:t>Family</a:t>
            </a:r>
            <a:r>
              <a:rPr sz="1000" spc="-10" dirty="0">
                <a:solidFill>
                  <a:srgbClr val="231F20"/>
                </a:solidFill>
                <a:latin typeface="Franklin Gothic Book"/>
                <a:cs typeface="Franklin Gothic Book"/>
              </a:rPr>
              <a:t> </a:t>
            </a:r>
            <a:r>
              <a:rPr sz="1000" dirty="0">
                <a:solidFill>
                  <a:srgbClr val="231F20"/>
                </a:solidFill>
                <a:latin typeface="Franklin Gothic Book"/>
                <a:cs typeface="Franklin Gothic Book"/>
              </a:rPr>
              <a:t>readiness</a:t>
            </a:r>
            <a:r>
              <a:rPr sz="1000" spc="-10" dirty="0">
                <a:solidFill>
                  <a:srgbClr val="231F20"/>
                </a:solidFill>
                <a:latin typeface="Franklin Gothic Book"/>
                <a:cs typeface="Franklin Gothic Book"/>
              </a:rPr>
              <a:t> </a:t>
            </a:r>
            <a:r>
              <a:rPr sz="1000" dirty="0">
                <a:solidFill>
                  <a:srgbClr val="231F20"/>
                </a:solidFill>
                <a:latin typeface="Franklin Gothic Book"/>
                <a:cs typeface="Franklin Gothic Book"/>
              </a:rPr>
              <a:t>group</a:t>
            </a:r>
            <a:r>
              <a:rPr sz="1000" spc="-10" dirty="0">
                <a:solidFill>
                  <a:srgbClr val="231F20"/>
                </a:solidFill>
                <a:latin typeface="Franklin Gothic Book"/>
                <a:cs typeface="Franklin Gothic Book"/>
              </a:rPr>
              <a:t> </a:t>
            </a:r>
            <a:r>
              <a:rPr sz="1000" dirty="0">
                <a:solidFill>
                  <a:srgbClr val="231F20"/>
                </a:solidFill>
                <a:latin typeface="Franklin Gothic Book"/>
                <a:cs typeface="Franklin Gothic Book"/>
              </a:rPr>
              <a:t>training</a:t>
            </a:r>
            <a:r>
              <a:rPr sz="1000" spc="-10" dirty="0">
                <a:solidFill>
                  <a:srgbClr val="231F20"/>
                </a:solidFill>
                <a:latin typeface="Franklin Gothic Book"/>
                <a:cs typeface="Franklin Gothic Book"/>
              </a:rPr>
              <a:t> </a:t>
            </a:r>
            <a:r>
              <a:rPr sz="1000" dirty="0">
                <a:solidFill>
                  <a:srgbClr val="231F20"/>
                </a:solidFill>
                <a:latin typeface="Franklin Gothic Book"/>
                <a:cs typeface="Franklin Gothic Book"/>
              </a:rPr>
              <a:t>is</a:t>
            </a:r>
            <a:r>
              <a:rPr sz="1000" spc="-15" dirty="0">
                <a:solidFill>
                  <a:srgbClr val="231F20"/>
                </a:solidFill>
                <a:latin typeface="Franklin Gothic Book"/>
                <a:cs typeface="Franklin Gothic Book"/>
              </a:rPr>
              <a:t> </a:t>
            </a:r>
            <a:r>
              <a:rPr sz="1000" spc="-20" dirty="0">
                <a:solidFill>
                  <a:srgbClr val="231F20"/>
                </a:solidFill>
                <a:latin typeface="Franklin Gothic Book"/>
                <a:cs typeface="Franklin Gothic Book"/>
              </a:rPr>
              <a:t>also</a:t>
            </a:r>
            <a:endParaRPr sz="1000" dirty="0">
              <a:latin typeface="Franklin Gothic Book"/>
              <a:cs typeface="Franklin Gothic Book"/>
            </a:endParaRPr>
          </a:p>
          <a:p>
            <a:pPr marL="12700" marR="5080">
              <a:lnSpc>
                <a:spcPct val="100000"/>
              </a:lnSpc>
            </a:pPr>
            <a:r>
              <a:rPr sz="1000" dirty="0">
                <a:solidFill>
                  <a:srgbClr val="231F20"/>
                </a:solidFill>
                <a:latin typeface="Franklin Gothic Book"/>
                <a:cs typeface="Franklin Gothic Book"/>
              </a:rPr>
              <a:t>part</a:t>
            </a:r>
            <a:r>
              <a:rPr sz="1000" spc="-5" dirty="0">
                <a:solidFill>
                  <a:srgbClr val="231F20"/>
                </a:solidFill>
                <a:latin typeface="Franklin Gothic Book"/>
                <a:cs typeface="Franklin Gothic Book"/>
              </a:rPr>
              <a:t> </a:t>
            </a:r>
            <a:r>
              <a:rPr sz="1000" dirty="0">
                <a:solidFill>
                  <a:srgbClr val="231F20"/>
                </a:solidFill>
                <a:latin typeface="Franklin Gothic Book"/>
                <a:cs typeface="Franklin Gothic Book"/>
              </a:rPr>
              <a:t>of</a:t>
            </a:r>
            <a:r>
              <a:rPr sz="1000" spc="-5" dirty="0">
                <a:solidFill>
                  <a:srgbClr val="231F20"/>
                </a:solidFill>
                <a:latin typeface="Franklin Gothic Book"/>
                <a:cs typeface="Franklin Gothic Book"/>
              </a:rPr>
              <a:t> </a:t>
            </a:r>
            <a:r>
              <a:rPr sz="1000" dirty="0">
                <a:solidFill>
                  <a:srgbClr val="231F20"/>
                </a:solidFill>
                <a:latin typeface="Franklin Gothic Book"/>
                <a:cs typeface="Franklin Gothic Book"/>
              </a:rPr>
              <a:t>the</a:t>
            </a:r>
            <a:r>
              <a:rPr sz="1000" spc="-5" dirty="0">
                <a:solidFill>
                  <a:srgbClr val="231F20"/>
                </a:solidFill>
                <a:latin typeface="Franklin Gothic Book"/>
                <a:cs typeface="Franklin Gothic Book"/>
              </a:rPr>
              <a:t> </a:t>
            </a:r>
            <a:r>
              <a:rPr sz="1000" dirty="0">
                <a:solidFill>
                  <a:srgbClr val="231F20"/>
                </a:solidFill>
                <a:latin typeface="Franklin Gothic Book"/>
                <a:cs typeface="Franklin Gothic Book"/>
              </a:rPr>
              <a:t>curriculum, and</a:t>
            </a:r>
            <a:r>
              <a:rPr sz="1000" spc="-5" dirty="0">
                <a:solidFill>
                  <a:srgbClr val="231F20"/>
                </a:solidFill>
                <a:latin typeface="Franklin Gothic Book"/>
                <a:cs typeface="Franklin Gothic Book"/>
              </a:rPr>
              <a:t> </a:t>
            </a:r>
            <a:r>
              <a:rPr sz="1000" dirty="0">
                <a:solidFill>
                  <a:srgbClr val="231F20"/>
                </a:solidFill>
                <a:latin typeface="Franklin Gothic Book"/>
                <a:cs typeface="Franklin Gothic Book"/>
              </a:rPr>
              <a:t>spouses</a:t>
            </a:r>
            <a:r>
              <a:rPr sz="1000" spc="-5" dirty="0">
                <a:solidFill>
                  <a:srgbClr val="231F20"/>
                </a:solidFill>
                <a:latin typeface="Franklin Gothic Book"/>
                <a:cs typeface="Franklin Gothic Book"/>
              </a:rPr>
              <a:t> </a:t>
            </a:r>
            <a:r>
              <a:rPr sz="1000" dirty="0">
                <a:solidFill>
                  <a:srgbClr val="231F20"/>
                </a:solidFill>
                <a:latin typeface="Franklin Gothic Book"/>
                <a:cs typeface="Franklin Gothic Book"/>
              </a:rPr>
              <a:t>also</a:t>
            </a:r>
            <a:r>
              <a:rPr sz="1000" spc="-5" dirty="0">
                <a:solidFill>
                  <a:srgbClr val="231F20"/>
                </a:solidFill>
                <a:latin typeface="Franklin Gothic Book"/>
                <a:cs typeface="Franklin Gothic Book"/>
              </a:rPr>
              <a:t> </a:t>
            </a:r>
            <a:r>
              <a:rPr sz="1000" dirty="0">
                <a:solidFill>
                  <a:srgbClr val="231F20"/>
                </a:solidFill>
                <a:latin typeface="Franklin Gothic Book"/>
                <a:cs typeface="Franklin Gothic Book"/>
              </a:rPr>
              <a:t>receive</a:t>
            </a:r>
            <a:r>
              <a:rPr sz="1000" spc="5" dirty="0">
                <a:solidFill>
                  <a:srgbClr val="231F20"/>
                </a:solidFill>
                <a:latin typeface="Franklin Gothic Book"/>
                <a:cs typeface="Franklin Gothic Book"/>
              </a:rPr>
              <a:t> </a:t>
            </a:r>
            <a:r>
              <a:rPr sz="1000" spc="-10" dirty="0">
                <a:solidFill>
                  <a:srgbClr val="231F20"/>
                </a:solidFill>
                <a:latin typeface="Franklin Gothic Book"/>
                <a:cs typeface="Franklin Gothic Book"/>
              </a:rPr>
              <a:t>in-depth </a:t>
            </a:r>
            <a:r>
              <a:rPr sz="1000" dirty="0">
                <a:solidFill>
                  <a:srgbClr val="231F20"/>
                </a:solidFill>
                <a:latin typeface="Franklin Gothic Book"/>
                <a:cs typeface="Franklin Gothic Book"/>
              </a:rPr>
              <a:t>information</a:t>
            </a:r>
            <a:r>
              <a:rPr sz="1000" spc="-20" dirty="0">
                <a:solidFill>
                  <a:srgbClr val="231F20"/>
                </a:solidFill>
                <a:latin typeface="Franklin Gothic Book"/>
                <a:cs typeface="Franklin Gothic Book"/>
              </a:rPr>
              <a:t> </a:t>
            </a:r>
            <a:r>
              <a:rPr sz="1000" dirty="0">
                <a:solidFill>
                  <a:srgbClr val="231F20"/>
                </a:solidFill>
                <a:latin typeface="Franklin Gothic Book"/>
                <a:cs typeface="Franklin Gothic Book"/>
              </a:rPr>
              <a:t>about</a:t>
            </a:r>
            <a:r>
              <a:rPr sz="1000" spc="-15" dirty="0">
                <a:solidFill>
                  <a:srgbClr val="231F20"/>
                </a:solidFill>
                <a:latin typeface="Franklin Gothic Book"/>
                <a:cs typeface="Franklin Gothic Book"/>
              </a:rPr>
              <a:t> </a:t>
            </a:r>
            <a:r>
              <a:rPr sz="1000" spc="-10" dirty="0">
                <a:solidFill>
                  <a:srgbClr val="231F20"/>
                </a:solidFill>
                <a:latin typeface="Franklin Gothic Book"/>
                <a:cs typeface="Franklin Gothic Book"/>
              </a:rPr>
              <a:t>benefits</a:t>
            </a:r>
            <a:r>
              <a:rPr sz="1000" spc="-20" dirty="0">
                <a:solidFill>
                  <a:srgbClr val="231F20"/>
                </a:solidFill>
                <a:latin typeface="Franklin Gothic Book"/>
                <a:cs typeface="Franklin Gothic Book"/>
              </a:rPr>
              <a:t> </a:t>
            </a:r>
            <a:r>
              <a:rPr sz="1000" dirty="0">
                <a:solidFill>
                  <a:srgbClr val="231F20"/>
                </a:solidFill>
                <a:latin typeface="Franklin Gothic Book"/>
                <a:cs typeface="Franklin Gothic Book"/>
              </a:rPr>
              <a:t>and</a:t>
            </a:r>
            <a:r>
              <a:rPr sz="1000" spc="-15" dirty="0">
                <a:solidFill>
                  <a:srgbClr val="231F20"/>
                </a:solidFill>
                <a:latin typeface="Franklin Gothic Book"/>
                <a:cs typeface="Franklin Gothic Book"/>
              </a:rPr>
              <a:t> </a:t>
            </a:r>
            <a:r>
              <a:rPr sz="1000" dirty="0">
                <a:solidFill>
                  <a:srgbClr val="231F20"/>
                </a:solidFill>
                <a:latin typeface="Franklin Gothic Book"/>
                <a:cs typeface="Franklin Gothic Book"/>
              </a:rPr>
              <a:t>entitlements.</a:t>
            </a:r>
            <a:r>
              <a:rPr sz="1000" spc="-20" dirty="0">
                <a:solidFill>
                  <a:srgbClr val="231F20"/>
                </a:solidFill>
                <a:latin typeface="Franklin Gothic Book"/>
                <a:cs typeface="Franklin Gothic Book"/>
              </a:rPr>
              <a:t> </a:t>
            </a:r>
            <a:r>
              <a:rPr sz="1000" dirty="0">
                <a:solidFill>
                  <a:srgbClr val="231F20"/>
                </a:solidFill>
                <a:latin typeface="Franklin Gothic Book"/>
                <a:cs typeface="Franklin Gothic Book"/>
              </a:rPr>
              <a:t>The</a:t>
            </a:r>
            <a:r>
              <a:rPr sz="1000" spc="-15" dirty="0">
                <a:solidFill>
                  <a:srgbClr val="231F20"/>
                </a:solidFill>
                <a:latin typeface="Franklin Gothic Book"/>
                <a:cs typeface="Franklin Gothic Book"/>
              </a:rPr>
              <a:t> </a:t>
            </a:r>
            <a:r>
              <a:rPr sz="1000" spc="-10" dirty="0">
                <a:solidFill>
                  <a:srgbClr val="231F20"/>
                </a:solidFill>
                <a:latin typeface="Franklin Gothic Book"/>
                <a:cs typeface="Franklin Gothic Book"/>
              </a:rPr>
              <a:t>Spouse </a:t>
            </a:r>
            <a:r>
              <a:rPr sz="1000" dirty="0">
                <a:solidFill>
                  <a:srgbClr val="231F20"/>
                </a:solidFill>
                <a:latin typeface="Franklin Gothic Book"/>
                <a:cs typeface="Franklin Gothic Book"/>
              </a:rPr>
              <a:t>Leadership</a:t>
            </a:r>
            <a:r>
              <a:rPr sz="1000" spc="-25" dirty="0">
                <a:solidFill>
                  <a:srgbClr val="231F20"/>
                </a:solidFill>
                <a:latin typeface="Franklin Gothic Book"/>
                <a:cs typeface="Franklin Gothic Book"/>
              </a:rPr>
              <a:t> </a:t>
            </a:r>
            <a:r>
              <a:rPr sz="1000" dirty="0">
                <a:solidFill>
                  <a:srgbClr val="231F20"/>
                </a:solidFill>
                <a:latin typeface="Franklin Gothic Book"/>
                <a:cs typeface="Franklin Gothic Book"/>
              </a:rPr>
              <a:t>Development</a:t>
            </a:r>
            <a:r>
              <a:rPr sz="1000" spc="-10" dirty="0">
                <a:solidFill>
                  <a:srgbClr val="231F20"/>
                </a:solidFill>
                <a:latin typeface="Franklin Gothic Book"/>
                <a:cs typeface="Franklin Gothic Book"/>
              </a:rPr>
              <a:t> </a:t>
            </a:r>
            <a:r>
              <a:rPr sz="1000" dirty="0">
                <a:solidFill>
                  <a:srgbClr val="231F20"/>
                </a:solidFill>
                <a:latin typeface="Franklin Gothic Book"/>
                <a:cs typeface="Franklin Gothic Book"/>
              </a:rPr>
              <a:t>Course</a:t>
            </a:r>
            <a:r>
              <a:rPr sz="1000" spc="-10" dirty="0">
                <a:solidFill>
                  <a:srgbClr val="231F20"/>
                </a:solidFill>
                <a:latin typeface="Franklin Gothic Book"/>
                <a:cs typeface="Franklin Gothic Book"/>
              </a:rPr>
              <a:t> </a:t>
            </a:r>
            <a:r>
              <a:rPr lang="en-US" sz="1000" dirty="0">
                <a:solidFill>
                  <a:srgbClr val="231F20"/>
                </a:solidFill>
                <a:latin typeface="Franklin Gothic Book"/>
                <a:cs typeface="Franklin Gothic Book"/>
              </a:rPr>
              <a:t>combines </a:t>
            </a:r>
            <a:r>
              <a:rPr sz="1000" dirty="0">
                <a:solidFill>
                  <a:srgbClr val="231F20"/>
                </a:solidFill>
                <a:latin typeface="Franklin Gothic Book"/>
                <a:cs typeface="Franklin Gothic Book"/>
              </a:rPr>
              <a:t>lecture,</a:t>
            </a:r>
            <a:r>
              <a:rPr sz="1000" spc="-5" dirty="0">
                <a:solidFill>
                  <a:srgbClr val="231F20"/>
                </a:solidFill>
                <a:latin typeface="Franklin Gothic Book"/>
                <a:cs typeface="Franklin Gothic Book"/>
              </a:rPr>
              <a:t> </a:t>
            </a:r>
            <a:r>
              <a:rPr sz="1000" dirty="0">
                <a:solidFill>
                  <a:srgbClr val="231F20"/>
                </a:solidFill>
                <a:latin typeface="Franklin Gothic Book"/>
                <a:cs typeface="Franklin Gothic Book"/>
              </a:rPr>
              <a:t>discussion,</a:t>
            </a:r>
            <a:r>
              <a:rPr sz="1000" spc="-5" dirty="0">
                <a:solidFill>
                  <a:srgbClr val="231F20"/>
                </a:solidFill>
                <a:latin typeface="Franklin Gothic Book"/>
                <a:cs typeface="Franklin Gothic Book"/>
              </a:rPr>
              <a:t> </a:t>
            </a:r>
            <a:r>
              <a:rPr sz="1000" dirty="0">
                <a:solidFill>
                  <a:srgbClr val="231F20"/>
                </a:solidFill>
                <a:latin typeface="Franklin Gothic Book"/>
                <a:cs typeface="Franklin Gothic Book"/>
              </a:rPr>
              <a:t>and</a:t>
            </a:r>
            <a:r>
              <a:rPr sz="1000" spc="-5" dirty="0">
                <a:solidFill>
                  <a:srgbClr val="231F20"/>
                </a:solidFill>
                <a:latin typeface="Franklin Gothic Book"/>
                <a:cs typeface="Franklin Gothic Book"/>
              </a:rPr>
              <a:t> </a:t>
            </a:r>
            <a:r>
              <a:rPr sz="1000" dirty="0">
                <a:solidFill>
                  <a:srgbClr val="231F20"/>
                </a:solidFill>
                <a:latin typeface="Franklin Gothic Book"/>
                <a:cs typeface="Franklin Gothic Book"/>
              </a:rPr>
              <a:t>small</a:t>
            </a:r>
            <a:r>
              <a:rPr sz="1000" spc="-5" dirty="0">
                <a:solidFill>
                  <a:srgbClr val="231F20"/>
                </a:solidFill>
                <a:latin typeface="Franklin Gothic Book"/>
                <a:cs typeface="Franklin Gothic Book"/>
              </a:rPr>
              <a:t> </a:t>
            </a:r>
            <a:r>
              <a:rPr sz="1000" dirty="0">
                <a:solidFill>
                  <a:srgbClr val="231F20"/>
                </a:solidFill>
                <a:latin typeface="Franklin Gothic Book"/>
                <a:cs typeface="Franklin Gothic Book"/>
              </a:rPr>
              <a:t>group</a:t>
            </a:r>
            <a:r>
              <a:rPr sz="1000" spc="-5" dirty="0">
                <a:solidFill>
                  <a:srgbClr val="231F20"/>
                </a:solidFill>
                <a:latin typeface="Franklin Gothic Book"/>
                <a:cs typeface="Franklin Gothic Book"/>
              </a:rPr>
              <a:t> </a:t>
            </a:r>
            <a:r>
              <a:rPr sz="1000" spc="-10" dirty="0">
                <a:solidFill>
                  <a:srgbClr val="231F20"/>
                </a:solidFill>
                <a:latin typeface="Franklin Gothic Book"/>
                <a:cs typeface="Franklin Gothic Book"/>
              </a:rPr>
              <a:t>experiential </a:t>
            </a:r>
            <a:r>
              <a:rPr sz="1000" dirty="0">
                <a:solidFill>
                  <a:srgbClr val="231F20"/>
                </a:solidFill>
                <a:latin typeface="Franklin Gothic Book"/>
                <a:cs typeface="Franklin Gothic Book"/>
              </a:rPr>
              <a:t>learning </a:t>
            </a:r>
            <a:r>
              <a:rPr sz="1000" spc="-10" dirty="0">
                <a:solidFill>
                  <a:srgbClr val="231F20"/>
                </a:solidFill>
                <a:latin typeface="Franklin Gothic Book"/>
                <a:cs typeface="Franklin Gothic Book"/>
              </a:rPr>
              <a:t>methodologies.</a:t>
            </a:r>
            <a:endParaRPr sz="1000" dirty="0">
              <a:latin typeface="Franklin Gothic Book"/>
              <a:cs typeface="Franklin Gothic Book"/>
            </a:endParaRPr>
          </a:p>
        </p:txBody>
      </p:sp>
      <p:sp>
        <p:nvSpPr>
          <p:cNvPr id="7" name="object 7"/>
          <p:cNvSpPr txBox="1"/>
          <p:nvPr/>
        </p:nvSpPr>
        <p:spPr>
          <a:xfrm>
            <a:off x="6853509" y="3408880"/>
            <a:ext cx="2907665" cy="182101"/>
          </a:xfrm>
          <a:prstGeom prst="rect">
            <a:avLst/>
          </a:prstGeom>
        </p:spPr>
        <p:txBody>
          <a:bodyPr vert="horz" wrap="square" lIns="0" tIns="12700" rIns="0" bIns="0" rtlCol="0">
            <a:spAutoFit/>
          </a:bodyPr>
          <a:lstStyle/>
          <a:p>
            <a:pPr marL="12700">
              <a:lnSpc>
                <a:spcPct val="100000"/>
              </a:lnSpc>
              <a:spcBef>
                <a:spcPts val="100"/>
              </a:spcBef>
            </a:pPr>
            <a:r>
              <a:rPr sz="1100" b="1" spc="-10" dirty="0">
                <a:solidFill>
                  <a:srgbClr val="231F20"/>
                </a:solidFill>
                <a:latin typeface="Franklin Gothic Demi"/>
                <a:cs typeface="Franklin Gothic Demi"/>
              </a:rPr>
              <a:t>Examinations</a:t>
            </a:r>
            <a:r>
              <a:rPr sz="1100" b="1" spc="-15" dirty="0">
                <a:solidFill>
                  <a:srgbClr val="231F20"/>
                </a:solidFill>
                <a:latin typeface="Franklin Gothic Demi"/>
                <a:cs typeface="Franklin Gothic Demi"/>
              </a:rPr>
              <a:t> </a:t>
            </a:r>
            <a:r>
              <a:rPr sz="1100" b="1" dirty="0">
                <a:solidFill>
                  <a:srgbClr val="231F20"/>
                </a:solidFill>
                <a:latin typeface="Franklin Gothic Demi"/>
                <a:cs typeface="Franklin Gothic Demi"/>
              </a:rPr>
              <a:t>are</a:t>
            </a:r>
            <a:r>
              <a:rPr sz="1100" b="1" spc="-15" dirty="0">
                <a:solidFill>
                  <a:srgbClr val="231F20"/>
                </a:solidFill>
                <a:latin typeface="Franklin Gothic Demi"/>
                <a:cs typeface="Franklin Gothic Demi"/>
              </a:rPr>
              <a:t> </a:t>
            </a:r>
            <a:r>
              <a:rPr sz="1100" b="1" dirty="0">
                <a:solidFill>
                  <a:srgbClr val="231F20"/>
                </a:solidFill>
                <a:latin typeface="Franklin Gothic Demi"/>
                <a:cs typeface="Franklin Gothic Demi"/>
              </a:rPr>
              <a:t>not</a:t>
            </a:r>
            <a:r>
              <a:rPr sz="1100" b="1" spc="-15" dirty="0">
                <a:solidFill>
                  <a:srgbClr val="231F20"/>
                </a:solidFill>
                <a:latin typeface="Franklin Gothic Demi"/>
                <a:cs typeface="Franklin Gothic Demi"/>
              </a:rPr>
              <a:t> </a:t>
            </a:r>
            <a:r>
              <a:rPr sz="1100" b="1" dirty="0">
                <a:solidFill>
                  <a:srgbClr val="231F20"/>
                </a:solidFill>
                <a:latin typeface="Franklin Gothic Demi"/>
                <a:cs typeface="Franklin Gothic Demi"/>
              </a:rPr>
              <a:t>conducted</a:t>
            </a:r>
            <a:r>
              <a:rPr sz="1100" b="1" spc="-15" dirty="0">
                <a:solidFill>
                  <a:srgbClr val="231F20"/>
                </a:solidFill>
                <a:latin typeface="Franklin Gothic Demi"/>
                <a:cs typeface="Franklin Gothic Demi"/>
              </a:rPr>
              <a:t> </a:t>
            </a:r>
            <a:r>
              <a:rPr sz="1100" b="1" dirty="0">
                <a:solidFill>
                  <a:srgbClr val="231F20"/>
                </a:solidFill>
                <a:latin typeface="Franklin Gothic Demi"/>
                <a:cs typeface="Franklin Gothic Demi"/>
              </a:rPr>
              <a:t>in</a:t>
            </a:r>
            <a:r>
              <a:rPr sz="1100" b="1" spc="-20" dirty="0">
                <a:solidFill>
                  <a:srgbClr val="231F20"/>
                </a:solidFill>
                <a:latin typeface="Franklin Gothic Demi"/>
                <a:cs typeface="Franklin Gothic Demi"/>
              </a:rPr>
              <a:t> </a:t>
            </a:r>
            <a:r>
              <a:rPr sz="1100" b="1" dirty="0">
                <a:solidFill>
                  <a:srgbClr val="231F20"/>
                </a:solidFill>
                <a:latin typeface="Franklin Gothic Demi"/>
                <a:cs typeface="Franklin Gothic Demi"/>
              </a:rPr>
              <a:t>this</a:t>
            </a:r>
            <a:r>
              <a:rPr sz="1100" b="1" spc="-10" dirty="0">
                <a:solidFill>
                  <a:srgbClr val="231F20"/>
                </a:solidFill>
                <a:latin typeface="Franklin Gothic Demi"/>
                <a:cs typeface="Franklin Gothic Demi"/>
              </a:rPr>
              <a:t> course!</a:t>
            </a:r>
            <a:endParaRPr lang="en-US" sz="1100" b="1" spc="-10" dirty="0">
              <a:solidFill>
                <a:srgbClr val="231F20"/>
              </a:solidFill>
              <a:latin typeface="Franklin Gothic Demi"/>
              <a:cs typeface="Franklin Gothic Demi"/>
            </a:endParaRPr>
          </a:p>
        </p:txBody>
      </p:sp>
      <p:sp>
        <p:nvSpPr>
          <p:cNvPr id="8" name="object 8"/>
          <p:cNvSpPr txBox="1"/>
          <p:nvPr/>
        </p:nvSpPr>
        <p:spPr>
          <a:xfrm>
            <a:off x="7086600" y="3657600"/>
            <a:ext cx="2410459" cy="689932"/>
          </a:xfrm>
          <a:prstGeom prst="rect">
            <a:avLst/>
          </a:prstGeom>
        </p:spPr>
        <p:txBody>
          <a:bodyPr vert="horz" wrap="square" lIns="0" tIns="12700" rIns="0" bIns="0" rtlCol="0">
            <a:spAutoFit/>
          </a:bodyPr>
          <a:lstStyle/>
          <a:p>
            <a:pPr marL="836930">
              <a:lnSpc>
                <a:spcPct val="100000"/>
              </a:lnSpc>
              <a:spcBef>
                <a:spcPts val="100"/>
              </a:spcBef>
            </a:pPr>
            <a:r>
              <a:rPr sz="1100" spc="-10" dirty="0">
                <a:solidFill>
                  <a:srgbClr val="231F20"/>
                </a:solidFill>
                <a:latin typeface="Franklin Gothic Book"/>
                <a:cs typeface="Franklin Gothic Book"/>
              </a:rPr>
              <a:t>Registration</a:t>
            </a:r>
            <a:endParaRPr sz="1100" dirty="0">
              <a:latin typeface="Franklin Gothic Book"/>
              <a:cs typeface="Franklin Gothic Book"/>
            </a:endParaRPr>
          </a:p>
          <a:p>
            <a:pPr marL="12700" marR="5080" indent="395605">
              <a:lnSpc>
                <a:spcPct val="100000"/>
              </a:lnSpc>
            </a:pPr>
            <a:r>
              <a:rPr sz="1100" dirty="0">
                <a:solidFill>
                  <a:srgbClr val="231F20"/>
                </a:solidFill>
                <a:latin typeface="Franklin Gothic Book"/>
                <a:cs typeface="Franklin Gothic Book"/>
              </a:rPr>
              <a:t>Chief:</a:t>
            </a:r>
            <a:r>
              <a:rPr sz="1100" spc="-40" dirty="0">
                <a:solidFill>
                  <a:srgbClr val="231F20"/>
                </a:solidFill>
                <a:latin typeface="Franklin Gothic Book"/>
                <a:cs typeface="Franklin Gothic Book"/>
              </a:rPr>
              <a:t> </a:t>
            </a:r>
            <a:r>
              <a:rPr sz="1100" dirty="0">
                <a:solidFill>
                  <a:srgbClr val="231F20"/>
                </a:solidFill>
                <a:latin typeface="Franklin Gothic Book"/>
                <a:cs typeface="Franklin Gothic Book"/>
              </a:rPr>
              <a:t>Ms.</a:t>
            </a:r>
            <a:r>
              <a:rPr sz="1100" spc="-30" dirty="0">
                <a:solidFill>
                  <a:srgbClr val="231F20"/>
                </a:solidFill>
                <a:latin typeface="Franklin Gothic Book"/>
                <a:cs typeface="Franklin Gothic Book"/>
              </a:rPr>
              <a:t> </a:t>
            </a:r>
            <a:r>
              <a:rPr sz="1100" dirty="0">
                <a:solidFill>
                  <a:srgbClr val="231F20"/>
                </a:solidFill>
                <a:latin typeface="Franklin Gothic Book"/>
                <a:cs typeface="Franklin Gothic Book"/>
              </a:rPr>
              <a:t>Michelle</a:t>
            </a:r>
            <a:r>
              <a:rPr sz="1100" spc="-25" dirty="0">
                <a:solidFill>
                  <a:srgbClr val="231F20"/>
                </a:solidFill>
                <a:latin typeface="Franklin Gothic Book"/>
                <a:cs typeface="Franklin Gothic Book"/>
              </a:rPr>
              <a:t> </a:t>
            </a:r>
            <a:r>
              <a:rPr sz="1100" spc="-10" dirty="0">
                <a:solidFill>
                  <a:srgbClr val="231F20"/>
                </a:solidFill>
                <a:latin typeface="Franklin Gothic Book"/>
                <a:cs typeface="Franklin Gothic Book"/>
              </a:rPr>
              <a:t>Mebane </a:t>
            </a:r>
            <a:r>
              <a:rPr sz="1100" dirty="0">
                <a:solidFill>
                  <a:srgbClr val="231F20"/>
                </a:solidFill>
                <a:latin typeface="Franklin Gothic Book"/>
                <a:cs typeface="Franklin Gothic Book"/>
              </a:rPr>
              <a:t>Email:</a:t>
            </a:r>
            <a:r>
              <a:rPr sz="1100" spc="-5" dirty="0">
                <a:solidFill>
                  <a:srgbClr val="231F20"/>
                </a:solidFill>
                <a:latin typeface="Franklin Gothic Book"/>
                <a:cs typeface="Franklin Gothic Book"/>
              </a:rPr>
              <a:t> </a:t>
            </a:r>
            <a:r>
              <a:rPr sz="1100" u="sng" spc="-10" dirty="0">
                <a:solidFill>
                  <a:srgbClr val="205E9E"/>
                </a:solidFill>
                <a:uFill>
                  <a:solidFill>
                    <a:srgbClr val="205E9E"/>
                  </a:solidFill>
                </a:uFill>
                <a:latin typeface="Franklin Gothic Book"/>
                <a:cs typeface="Franklin Gothic Book"/>
                <a:hlinkClick r:id="rId4"/>
              </a:rPr>
              <a:t>michelle.m.mebane.civ@army.mil</a:t>
            </a:r>
            <a:endParaRPr sz="1100" dirty="0">
              <a:latin typeface="Franklin Gothic Book"/>
              <a:cs typeface="Franklin Gothic Book"/>
            </a:endParaRPr>
          </a:p>
          <a:p>
            <a:pPr marL="575310">
              <a:lnSpc>
                <a:spcPct val="100000"/>
              </a:lnSpc>
            </a:pPr>
            <a:r>
              <a:rPr sz="1100" dirty="0">
                <a:solidFill>
                  <a:srgbClr val="231F20"/>
                </a:solidFill>
                <a:latin typeface="Franklin Gothic Book"/>
                <a:cs typeface="Franklin Gothic Book"/>
              </a:rPr>
              <a:t>Work:</a:t>
            </a:r>
            <a:r>
              <a:rPr sz="1100" spc="-15" dirty="0">
                <a:solidFill>
                  <a:srgbClr val="231F20"/>
                </a:solidFill>
                <a:latin typeface="Franklin Gothic Book"/>
                <a:cs typeface="Franklin Gothic Book"/>
              </a:rPr>
              <a:t> </a:t>
            </a:r>
            <a:r>
              <a:rPr sz="1100" spc="-20" dirty="0">
                <a:solidFill>
                  <a:srgbClr val="231F20"/>
                </a:solidFill>
                <a:latin typeface="Franklin Gothic Book"/>
                <a:cs typeface="Franklin Gothic Book"/>
              </a:rPr>
              <a:t>915-</a:t>
            </a:r>
            <a:r>
              <a:rPr sz="1100" spc="-40" dirty="0">
                <a:solidFill>
                  <a:srgbClr val="231F20"/>
                </a:solidFill>
                <a:latin typeface="Franklin Gothic Book"/>
                <a:cs typeface="Franklin Gothic Book"/>
              </a:rPr>
              <a:t>744-</a:t>
            </a:r>
            <a:r>
              <a:rPr sz="1100" spc="-20" dirty="0">
                <a:solidFill>
                  <a:srgbClr val="231F20"/>
                </a:solidFill>
                <a:latin typeface="Franklin Gothic Book"/>
                <a:cs typeface="Franklin Gothic Book"/>
              </a:rPr>
              <a:t>1201</a:t>
            </a:r>
            <a:endParaRPr sz="1100" dirty="0">
              <a:latin typeface="Franklin Gothic Book"/>
              <a:cs typeface="Franklin Gothic Book"/>
            </a:endParaRPr>
          </a:p>
        </p:txBody>
      </p:sp>
      <p:sp>
        <p:nvSpPr>
          <p:cNvPr id="9" name="object 9"/>
          <p:cNvSpPr txBox="1"/>
          <p:nvPr/>
        </p:nvSpPr>
        <p:spPr>
          <a:xfrm>
            <a:off x="7032328" y="6893334"/>
            <a:ext cx="2548255" cy="360680"/>
          </a:xfrm>
          <a:prstGeom prst="rect">
            <a:avLst/>
          </a:prstGeom>
        </p:spPr>
        <p:txBody>
          <a:bodyPr vert="horz" wrap="square" lIns="0" tIns="12700" rIns="0" bIns="0" rtlCol="0">
            <a:spAutoFit/>
          </a:bodyPr>
          <a:lstStyle/>
          <a:p>
            <a:pPr algn="ctr">
              <a:lnSpc>
                <a:spcPct val="100000"/>
              </a:lnSpc>
              <a:spcBef>
                <a:spcPts val="100"/>
              </a:spcBef>
            </a:pPr>
            <a:r>
              <a:rPr sz="1100" b="1" dirty="0">
                <a:solidFill>
                  <a:srgbClr val="231F20"/>
                </a:solidFill>
                <a:latin typeface="Franklin Gothic Demi"/>
                <a:cs typeface="Franklin Gothic Demi"/>
              </a:rPr>
              <a:t>“The</a:t>
            </a:r>
            <a:r>
              <a:rPr sz="1100" b="1" spc="-25" dirty="0">
                <a:solidFill>
                  <a:srgbClr val="231F20"/>
                </a:solidFill>
                <a:latin typeface="Franklin Gothic Demi"/>
                <a:cs typeface="Franklin Gothic Demi"/>
              </a:rPr>
              <a:t> </a:t>
            </a:r>
            <a:r>
              <a:rPr sz="1100" b="1" spc="-10" dirty="0">
                <a:solidFill>
                  <a:srgbClr val="231F20"/>
                </a:solidFill>
                <a:latin typeface="Franklin Gothic Demi"/>
                <a:cs typeface="Franklin Gothic Demi"/>
              </a:rPr>
              <a:t>professional</a:t>
            </a:r>
            <a:r>
              <a:rPr sz="1100" b="1" spc="-15" dirty="0">
                <a:solidFill>
                  <a:srgbClr val="231F20"/>
                </a:solidFill>
                <a:latin typeface="Franklin Gothic Demi"/>
                <a:cs typeface="Franklin Gothic Demi"/>
              </a:rPr>
              <a:t> </a:t>
            </a:r>
            <a:r>
              <a:rPr sz="1100" b="1" dirty="0">
                <a:solidFill>
                  <a:srgbClr val="231F20"/>
                </a:solidFill>
                <a:latin typeface="Franklin Gothic Demi"/>
                <a:cs typeface="Franklin Gothic Demi"/>
              </a:rPr>
              <a:t>face</a:t>
            </a:r>
            <a:r>
              <a:rPr sz="1100" b="1" spc="-15" dirty="0">
                <a:solidFill>
                  <a:srgbClr val="231F20"/>
                </a:solidFill>
                <a:latin typeface="Franklin Gothic Demi"/>
                <a:cs typeface="Franklin Gothic Demi"/>
              </a:rPr>
              <a:t> </a:t>
            </a:r>
            <a:r>
              <a:rPr sz="1100" b="1" dirty="0">
                <a:solidFill>
                  <a:srgbClr val="231F20"/>
                </a:solidFill>
                <a:latin typeface="Franklin Gothic Demi"/>
                <a:cs typeface="Franklin Gothic Demi"/>
              </a:rPr>
              <a:t>of</a:t>
            </a:r>
            <a:r>
              <a:rPr sz="1100" b="1" spc="-20" dirty="0">
                <a:solidFill>
                  <a:srgbClr val="231F20"/>
                </a:solidFill>
                <a:latin typeface="Franklin Gothic Demi"/>
                <a:cs typeface="Franklin Gothic Demi"/>
              </a:rPr>
              <a:t> </a:t>
            </a:r>
            <a:r>
              <a:rPr sz="1100" b="1" dirty="0">
                <a:solidFill>
                  <a:srgbClr val="231F20"/>
                </a:solidFill>
                <a:latin typeface="Franklin Gothic Demi"/>
                <a:cs typeface="Franklin Gothic Demi"/>
              </a:rPr>
              <a:t>modern</a:t>
            </a:r>
            <a:r>
              <a:rPr sz="1100" b="1" spc="-20" dirty="0">
                <a:solidFill>
                  <a:srgbClr val="231F20"/>
                </a:solidFill>
                <a:latin typeface="Franklin Gothic Demi"/>
                <a:cs typeface="Franklin Gothic Demi"/>
              </a:rPr>
              <a:t> </a:t>
            </a:r>
            <a:r>
              <a:rPr sz="1100" b="1" spc="-10" dirty="0">
                <a:solidFill>
                  <a:srgbClr val="231F20"/>
                </a:solidFill>
                <a:latin typeface="Franklin Gothic Demi"/>
                <a:cs typeface="Franklin Gothic Demi"/>
              </a:rPr>
              <a:t>military</a:t>
            </a:r>
            <a:endParaRPr sz="1100" dirty="0">
              <a:latin typeface="Franklin Gothic Demi"/>
              <a:cs typeface="Franklin Gothic Demi"/>
            </a:endParaRPr>
          </a:p>
          <a:p>
            <a:pPr algn="ctr">
              <a:lnSpc>
                <a:spcPct val="100000"/>
              </a:lnSpc>
            </a:pPr>
            <a:r>
              <a:rPr sz="1100" b="1" spc="-10" dirty="0">
                <a:solidFill>
                  <a:srgbClr val="231F20"/>
                </a:solidFill>
                <a:latin typeface="Franklin Gothic Demi"/>
                <a:cs typeface="Franklin Gothic Demi"/>
              </a:rPr>
              <a:t>spouses</a:t>
            </a:r>
            <a:r>
              <a:rPr sz="1100" b="1" spc="-25" dirty="0">
                <a:solidFill>
                  <a:srgbClr val="231F20"/>
                </a:solidFill>
                <a:latin typeface="Franklin Gothic Demi"/>
                <a:cs typeface="Franklin Gothic Demi"/>
              </a:rPr>
              <a:t> </a:t>
            </a:r>
            <a:r>
              <a:rPr sz="1100" b="1" dirty="0">
                <a:solidFill>
                  <a:srgbClr val="231F20"/>
                </a:solidFill>
                <a:latin typeface="Franklin Gothic Demi"/>
                <a:cs typeface="Franklin Gothic Demi"/>
              </a:rPr>
              <a:t>has</a:t>
            </a:r>
            <a:r>
              <a:rPr sz="1100" b="1" spc="-25" dirty="0">
                <a:solidFill>
                  <a:srgbClr val="231F20"/>
                </a:solidFill>
                <a:latin typeface="Franklin Gothic Demi"/>
                <a:cs typeface="Franklin Gothic Demi"/>
              </a:rPr>
              <a:t> </a:t>
            </a:r>
            <a:r>
              <a:rPr sz="1100" b="1" dirty="0">
                <a:solidFill>
                  <a:srgbClr val="231F20"/>
                </a:solidFill>
                <a:latin typeface="Franklin Gothic Demi"/>
                <a:cs typeface="Franklin Gothic Demi"/>
              </a:rPr>
              <a:t>changed</a:t>
            </a:r>
            <a:r>
              <a:rPr sz="1100" b="1" spc="-20" dirty="0">
                <a:solidFill>
                  <a:srgbClr val="231F20"/>
                </a:solidFill>
                <a:latin typeface="Franklin Gothic Demi"/>
                <a:cs typeface="Franklin Gothic Demi"/>
              </a:rPr>
              <a:t> </a:t>
            </a:r>
            <a:r>
              <a:rPr sz="1100" b="1" spc="-10" dirty="0">
                <a:solidFill>
                  <a:srgbClr val="231F20"/>
                </a:solidFill>
                <a:latin typeface="Franklin Gothic Demi"/>
                <a:cs typeface="Franklin Gothic Demi"/>
              </a:rPr>
              <a:t>significantly.”</a:t>
            </a:r>
            <a:endParaRPr sz="1100" dirty="0">
              <a:latin typeface="Franklin Gothic Demi"/>
              <a:cs typeface="Franklin Gothic Demi"/>
            </a:endParaRPr>
          </a:p>
        </p:txBody>
      </p:sp>
      <p:sp>
        <p:nvSpPr>
          <p:cNvPr id="10" name="object 10"/>
          <p:cNvSpPr txBox="1"/>
          <p:nvPr/>
        </p:nvSpPr>
        <p:spPr>
          <a:xfrm>
            <a:off x="3492500" y="534851"/>
            <a:ext cx="1475105" cy="2670603"/>
          </a:xfrm>
          <a:prstGeom prst="rect">
            <a:avLst/>
          </a:prstGeom>
        </p:spPr>
        <p:txBody>
          <a:bodyPr vert="horz" wrap="square" lIns="0" tIns="12700" rIns="0" bIns="0" rtlCol="0">
            <a:spAutoFit/>
          </a:bodyPr>
          <a:lstStyle/>
          <a:p>
            <a:pPr marL="12700">
              <a:lnSpc>
                <a:spcPct val="100000"/>
              </a:lnSpc>
              <a:spcBef>
                <a:spcPts val="100"/>
              </a:spcBef>
            </a:pPr>
            <a:r>
              <a:rPr sz="600" dirty="0">
                <a:solidFill>
                  <a:srgbClr val="231F20"/>
                </a:solidFill>
                <a:latin typeface="Franklin Gothic Book"/>
                <a:cs typeface="Franklin Gothic Book"/>
              </a:rPr>
              <a:t>Welcome/Opening</a:t>
            </a:r>
            <a:r>
              <a:rPr sz="600" spc="-15" dirty="0">
                <a:solidFill>
                  <a:srgbClr val="231F20"/>
                </a:solidFill>
                <a:latin typeface="Franklin Gothic Book"/>
                <a:cs typeface="Franklin Gothic Book"/>
              </a:rPr>
              <a:t> </a:t>
            </a:r>
            <a:r>
              <a:rPr sz="600" spc="-10" dirty="0">
                <a:solidFill>
                  <a:srgbClr val="231F20"/>
                </a:solidFill>
                <a:latin typeface="Franklin Gothic Book"/>
                <a:cs typeface="Franklin Gothic Book"/>
              </a:rPr>
              <a:t>Remarks</a:t>
            </a:r>
            <a:endParaRPr sz="600" dirty="0">
              <a:latin typeface="Franklin Gothic Book"/>
              <a:cs typeface="Franklin Gothic Book"/>
            </a:endParaRPr>
          </a:p>
          <a:p>
            <a:pPr marL="12700">
              <a:lnSpc>
                <a:spcPct val="100000"/>
              </a:lnSpc>
              <a:spcBef>
                <a:spcPts val="480"/>
              </a:spcBef>
            </a:pPr>
            <a:r>
              <a:rPr sz="600" dirty="0">
                <a:solidFill>
                  <a:srgbClr val="231F20"/>
                </a:solidFill>
                <a:latin typeface="Franklin Gothic Book"/>
                <a:cs typeface="Franklin Gothic Book"/>
              </a:rPr>
              <a:t>SLDC</a:t>
            </a:r>
            <a:r>
              <a:rPr sz="600" spc="-30" dirty="0">
                <a:solidFill>
                  <a:srgbClr val="231F20"/>
                </a:solidFill>
                <a:latin typeface="Franklin Gothic Book"/>
                <a:cs typeface="Franklin Gothic Book"/>
              </a:rPr>
              <a:t> </a:t>
            </a:r>
            <a:r>
              <a:rPr sz="600" spc="-10" dirty="0">
                <a:solidFill>
                  <a:srgbClr val="231F20"/>
                </a:solidFill>
                <a:latin typeface="Franklin Gothic Book"/>
                <a:cs typeface="Franklin Gothic Book"/>
              </a:rPr>
              <a:t>Orientation</a:t>
            </a:r>
            <a:endParaRPr sz="600" dirty="0">
              <a:latin typeface="Franklin Gothic Book"/>
              <a:cs typeface="Franklin Gothic Book"/>
            </a:endParaRPr>
          </a:p>
          <a:p>
            <a:pPr marL="12700">
              <a:lnSpc>
                <a:spcPct val="100000"/>
              </a:lnSpc>
              <a:spcBef>
                <a:spcPts val="480"/>
              </a:spcBef>
            </a:pPr>
            <a:r>
              <a:rPr sz="600" spc="-10" dirty="0">
                <a:solidFill>
                  <a:srgbClr val="231F20"/>
                </a:solidFill>
                <a:latin typeface="Franklin Gothic Book"/>
                <a:cs typeface="Franklin Gothic Book"/>
              </a:rPr>
              <a:t>Team</a:t>
            </a:r>
            <a:r>
              <a:rPr sz="600" spc="-15" dirty="0">
                <a:solidFill>
                  <a:srgbClr val="231F20"/>
                </a:solidFill>
                <a:latin typeface="Franklin Gothic Book"/>
                <a:cs typeface="Franklin Gothic Book"/>
              </a:rPr>
              <a:t> </a:t>
            </a:r>
            <a:r>
              <a:rPr sz="600" dirty="0">
                <a:solidFill>
                  <a:srgbClr val="231F20"/>
                </a:solidFill>
                <a:latin typeface="Franklin Gothic Book"/>
                <a:cs typeface="Franklin Gothic Book"/>
              </a:rPr>
              <a:t>Building:</a:t>
            </a:r>
            <a:r>
              <a:rPr sz="600" spc="114" dirty="0">
                <a:solidFill>
                  <a:srgbClr val="231F20"/>
                </a:solidFill>
                <a:latin typeface="Franklin Gothic Book"/>
                <a:cs typeface="Franklin Gothic Book"/>
              </a:rPr>
              <a:t> </a:t>
            </a:r>
            <a:r>
              <a:rPr sz="600" dirty="0">
                <a:solidFill>
                  <a:srgbClr val="231F20"/>
                </a:solidFill>
                <a:latin typeface="Franklin Gothic Book"/>
                <a:cs typeface="Franklin Gothic Book"/>
              </a:rPr>
              <a:t>Group</a:t>
            </a:r>
            <a:r>
              <a:rPr sz="600" spc="-10" dirty="0">
                <a:solidFill>
                  <a:srgbClr val="231F20"/>
                </a:solidFill>
                <a:latin typeface="Franklin Gothic Book"/>
                <a:cs typeface="Franklin Gothic Book"/>
              </a:rPr>
              <a:t> Dynamics</a:t>
            </a:r>
            <a:endParaRPr sz="600" dirty="0">
              <a:latin typeface="Franklin Gothic Book"/>
              <a:cs typeface="Franklin Gothic Book"/>
            </a:endParaRPr>
          </a:p>
          <a:p>
            <a:pPr marL="12700" marR="231140">
              <a:lnSpc>
                <a:spcPct val="166700"/>
              </a:lnSpc>
            </a:pPr>
            <a:r>
              <a:rPr sz="600" spc="-10" dirty="0">
                <a:solidFill>
                  <a:srgbClr val="231F20"/>
                </a:solidFill>
                <a:latin typeface="Franklin Gothic Book"/>
                <a:cs typeface="Franklin Gothic Book"/>
              </a:rPr>
              <a:t>Self-</a:t>
            </a:r>
            <a:r>
              <a:rPr sz="600" dirty="0">
                <a:solidFill>
                  <a:srgbClr val="231F20"/>
                </a:solidFill>
                <a:latin typeface="Franklin Gothic Book"/>
                <a:cs typeface="Franklin Gothic Book"/>
              </a:rPr>
              <a:t>Awareness</a:t>
            </a:r>
            <a:r>
              <a:rPr sz="600" spc="-10" dirty="0">
                <a:solidFill>
                  <a:srgbClr val="231F20"/>
                </a:solidFill>
                <a:latin typeface="Franklin Gothic Book"/>
                <a:cs typeface="Franklin Gothic Book"/>
              </a:rPr>
              <a:t> </a:t>
            </a:r>
            <a:r>
              <a:rPr sz="600" dirty="0">
                <a:solidFill>
                  <a:srgbClr val="231F20"/>
                </a:solidFill>
                <a:latin typeface="Franklin Gothic Book"/>
                <a:cs typeface="Franklin Gothic Book"/>
              </a:rPr>
              <a:t>(16</a:t>
            </a:r>
            <a:r>
              <a:rPr sz="600" spc="-10" dirty="0">
                <a:solidFill>
                  <a:srgbClr val="231F20"/>
                </a:solidFill>
                <a:latin typeface="Franklin Gothic Book"/>
                <a:cs typeface="Franklin Gothic Book"/>
              </a:rPr>
              <a:t> </a:t>
            </a:r>
            <a:r>
              <a:rPr sz="600" dirty="0">
                <a:solidFill>
                  <a:srgbClr val="231F20"/>
                </a:solidFill>
                <a:latin typeface="Franklin Gothic Book"/>
                <a:cs typeface="Franklin Gothic Book"/>
              </a:rPr>
              <a:t>Personalities</a:t>
            </a:r>
            <a:r>
              <a:rPr sz="600" spc="-5" dirty="0">
                <a:solidFill>
                  <a:srgbClr val="231F20"/>
                </a:solidFill>
                <a:latin typeface="Franklin Gothic Book"/>
                <a:cs typeface="Franklin Gothic Book"/>
              </a:rPr>
              <a:t> </a:t>
            </a:r>
            <a:r>
              <a:rPr sz="600" spc="-10" dirty="0">
                <a:solidFill>
                  <a:srgbClr val="231F20"/>
                </a:solidFill>
                <a:latin typeface="Franklin Gothic Book"/>
                <a:cs typeface="Franklin Gothic Book"/>
              </a:rPr>
              <a:t>Test)</a:t>
            </a:r>
            <a:r>
              <a:rPr sz="600" spc="500" dirty="0">
                <a:solidFill>
                  <a:srgbClr val="231F20"/>
                </a:solidFill>
                <a:latin typeface="Franklin Gothic Book"/>
                <a:cs typeface="Franklin Gothic Book"/>
              </a:rPr>
              <a:t> </a:t>
            </a:r>
            <a:r>
              <a:rPr sz="600" dirty="0">
                <a:solidFill>
                  <a:srgbClr val="231F20"/>
                </a:solidFill>
                <a:latin typeface="Franklin Gothic Book"/>
                <a:cs typeface="Franklin Gothic Book"/>
              </a:rPr>
              <a:t>Public </a:t>
            </a:r>
            <a:r>
              <a:rPr sz="600" spc="-10" dirty="0">
                <a:solidFill>
                  <a:srgbClr val="231F20"/>
                </a:solidFill>
                <a:latin typeface="Franklin Gothic Book"/>
                <a:cs typeface="Franklin Gothic Book"/>
              </a:rPr>
              <a:t>Speaking</a:t>
            </a:r>
            <a:r>
              <a:rPr sz="600" dirty="0">
                <a:solidFill>
                  <a:srgbClr val="231F20"/>
                </a:solidFill>
                <a:latin typeface="Franklin Gothic Book"/>
                <a:cs typeface="Franklin Gothic Book"/>
              </a:rPr>
              <a:t> and</a:t>
            </a:r>
            <a:r>
              <a:rPr sz="600" spc="10" dirty="0">
                <a:solidFill>
                  <a:srgbClr val="231F20"/>
                </a:solidFill>
                <a:latin typeface="Franklin Gothic Book"/>
                <a:cs typeface="Franklin Gothic Book"/>
              </a:rPr>
              <a:t> </a:t>
            </a:r>
            <a:r>
              <a:rPr sz="600" spc="-10" dirty="0">
                <a:solidFill>
                  <a:srgbClr val="231F20"/>
                </a:solidFill>
                <a:latin typeface="Franklin Gothic Book"/>
                <a:cs typeface="Franklin Gothic Book"/>
              </a:rPr>
              <a:t>Presentations</a:t>
            </a:r>
            <a:endParaRPr sz="600" dirty="0">
              <a:latin typeface="Franklin Gothic Book"/>
              <a:cs typeface="Franklin Gothic Book"/>
            </a:endParaRPr>
          </a:p>
          <a:p>
            <a:pPr marL="12700" marR="177800" algn="just">
              <a:lnSpc>
                <a:spcPts val="600"/>
              </a:lnSpc>
              <a:spcBef>
                <a:spcPts val="600"/>
              </a:spcBef>
            </a:pPr>
            <a:r>
              <a:rPr sz="600" dirty="0">
                <a:solidFill>
                  <a:srgbClr val="231F20"/>
                </a:solidFill>
                <a:latin typeface="Franklin Gothic Book"/>
                <a:cs typeface="Franklin Gothic Book"/>
              </a:rPr>
              <a:t>The</a:t>
            </a:r>
            <a:r>
              <a:rPr sz="600" spc="-25" dirty="0">
                <a:solidFill>
                  <a:srgbClr val="231F20"/>
                </a:solidFill>
                <a:latin typeface="Franklin Gothic Book"/>
                <a:cs typeface="Franklin Gothic Book"/>
              </a:rPr>
              <a:t> </a:t>
            </a:r>
            <a:r>
              <a:rPr sz="600" dirty="0">
                <a:solidFill>
                  <a:srgbClr val="231F20"/>
                </a:solidFill>
                <a:latin typeface="Franklin Gothic Book"/>
                <a:cs typeface="Franklin Gothic Book"/>
              </a:rPr>
              <a:t>Senior</a:t>
            </a:r>
            <a:r>
              <a:rPr sz="600" spc="-20" dirty="0">
                <a:solidFill>
                  <a:srgbClr val="231F20"/>
                </a:solidFill>
                <a:latin typeface="Franklin Gothic Book"/>
                <a:cs typeface="Franklin Gothic Book"/>
              </a:rPr>
              <a:t> </a:t>
            </a:r>
            <a:r>
              <a:rPr sz="600" dirty="0">
                <a:solidFill>
                  <a:srgbClr val="231F20"/>
                </a:solidFill>
                <a:latin typeface="Franklin Gothic Book"/>
                <a:cs typeface="Franklin Gothic Book"/>
              </a:rPr>
              <a:t>Spouse</a:t>
            </a:r>
            <a:r>
              <a:rPr sz="600" spc="-20" dirty="0">
                <a:solidFill>
                  <a:srgbClr val="231F20"/>
                </a:solidFill>
                <a:latin typeface="Franklin Gothic Book"/>
                <a:cs typeface="Franklin Gothic Book"/>
              </a:rPr>
              <a:t> </a:t>
            </a:r>
            <a:r>
              <a:rPr sz="600" dirty="0">
                <a:solidFill>
                  <a:srgbClr val="231F20"/>
                </a:solidFill>
                <a:latin typeface="Franklin Gothic Book"/>
                <a:cs typeface="Franklin Gothic Book"/>
              </a:rPr>
              <a:t>Role</a:t>
            </a:r>
            <a:r>
              <a:rPr sz="600" spc="-15" dirty="0">
                <a:solidFill>
                  <a:srgbClr val="231F20"/>
                </a:solidFill>
                <a:latin typeface="Franklin Gothic Book"/>
                <a:cs typeface="Franklin Gothic Book"/>
              </a:rPr>
              <a:t> </a:t>
            </a:r>
            <a:r>
              <a:rPr sz="600" dirty="0">
                <a:solidFill>
                  <a:srgbClr val="231F20"/>
                </a:solidFill>
                <a:latin typeface="Franklin Gothic Book"/>
                <a:cs typeface="Franklin Gothic Book"/>
              </a:rPr>
              <a:t>in</a:t>
            </a:r>
            <a:r>
              <a:rPr sz="600" spc="-20" dirty="0">
                <a:solidFill>
                  <a:srgbClr val="231F20"/>
                </a:solidFill>
                <a:latin typeface="Franklin Gothic Book"/>
                <a:cs typeface="Franklin Gothic Book"/>
              </a:rPr>
              <a:t> </a:t>
            </a:r>
            <a:r>
              <a:rPr sz="600" dirty="0">
                <a:solidFill>
                  <a:srgbClr val="231F20"/>
                </a:solidFill>
                <a:latin typeface="Franklin Gothic Book"/>
                <a:cs typeface="Franklin Gothic Book"/>
              </a:rPr>
              <a:t>the</a:t>
            </a:r>
            <a:r>
              <a:rPr sz="600" spc="-15" dirty="0">
                <a:solidFill>
                  <a:srgbClr val="231F20"/>
                </a:solidFill>
                <a:latin typeface="Franklin Gothic Book"/>
                <a:cs typeface="Franklin Gothic Book"/>
              </a:rPr>
              <a:t> </a:t>
            </a:r>
            <a:r>
              <a:rPr sz="600" dirty="0">
                <a:solidFill>
                  <a:srgbClr val="231F20"/>
                </a:solidFill>
                <a:latin typeface="Franklin Gothic Book"/>
                <a:cs typeface="Franklin Gothic Book"/>
              </a:rPr>
              <a:t>Soldier</a:t>
            </a:r>
            <a:r>
              <a:rPr sz="600" spc="-20" dirty="0">
                <a:solidFill>
                  <a:srgbClr val="231F20"/>
                </a:solidFill>
                <a:latin typeface="Franklin Gothic Book"/>
                <a:cs typeface="Franklin Gothic Book"/>
              </a:rPr>
              <a:t> </a:t>
            </a:r>
            <a:r>
              <a:rPr sz="600" spc="-50" dirty="0">
                <a:solidFill>
                  <a:srgbClr val="231F20"/>
                </a:solidFill>
                <a:latin typeface="Franklin Gothic Book"/>
                <a:cs typeface="Franklin Gothic Book"/>
              </a:rPr>
              <a:t>&amp;</a:t>
            </a:r>
            <a:r>
              <a:rPr sz="600" spc="500" dirty="0">
                <a:solidFill>
                  <a:srgbClr val="231F20"/>
                </a:solidFill>
                <a:latin typeface="Franklin Gothic Book"/>
                <a:cs typeface="Franklin Gothic Book"/>
              </a:rPr>
              <a:t> </a:t>
            </a:r>
            <a:r>
              <a:rPr sz="600" dirty="0">
                <a:solidFill>
                  <a:srgbClr val="231F20"/>
                </a:solidFill>
                <a:latin typeface="Franklin Gothic Book"/>
                <a:cs typeface="Franklin Gothic Book"/>
              </a:rPr>
              <a:t>Family</a:t>
            </a:r>
            <a:r>
              <a:rPr sz="600" spc="130" dirty="0">
                <a:solidFill>
                  <a:srgbClr val="231F20"/>
                </a:solidFill>
                <a:latin typeface="Franklin Gothic Book"/>
                <a:cs typeface="Franklin Gothic Book"/>
              </a:rPr>
              <a:t> </a:t>
            </a:r>
            <a:r>
              <a:rPr sz="600" dirty="0">
                <a:solidFill>
                  <a:srgbClr val="231F20"/>
                </a:solidFill>
                <a:latin typeface="Franklin Gothic Book"/>
                <a:cs typeface="Franklin Gothic Book"/>
              </a:rPr>
              <a:t>Readiness</a:t>
            </a:r>
            <a:r>
              <a:rPr sz="600" spc="-10" dirty="0">
                <a:solidFill>
                  <a:srgbClr val="231F20"/>
                </a:solidFill>
                <a:latin typeface="Franklin Gothic Book"/>
                <a:cs typeface="Franklin Gothic Book"/>
              </a:rPr>
              <a:t> </a:t>
            </a:r>
            <a:r>
              <a:rPr sz="600" dirty="0">
                <a:solidFill>
                  <a:srgbClr val="231F20"/>
                </a:solidFill>
                <a:latin typeface="Franklin Gothic Book"/>
                <a:cs typeface="Franklin Gothic Book"/>
              </a:rPr>
              <a:t>Group</a:t>
            </a:r>
            <a:r>
              <a:rPr sz="600" spc="-10" dirty="0">
                <a:solidFill>
                  <a:srgbClr val="231F20"/>
                </a:solidFill>
                <a:latin typeface="Franklin Gothic Book"/>
                <a:cs typeface="Franklin Gothic Book"/>
              </a:rPr>
              <a:t> </a:t>
            </a:r>
            <a:r>
              <a:rPr sz="600" dirty="0">
                <a:solidFill>
                  <a:srgbClr val="231F20"/>
                </a:solidFill>
                <a:latin typeface="Franklin Gothic Book"/>
                <a:cs typeface="Franklin Gothic Book"/>
              </a:rPr>
              <a:t>&amp;</a:t>
            </a:r>
            <a:r>
              <a:rPr sz="600" spc="-5" dirty="0">
                <a:solidFill>
                  <a:srgbClr val="231F20"/>
                </a:solidFill>
                <a:latin typeface="Franklin Gothic Book"/>
                <a:cs typeface="Franklin Gothic Book"/>
              </a:rPr>
              <a:t> </a:t>
            </a:r>
            <a:r>
              <a:rPr sz="600" spc="-10" dirty="0">
                <a:solidFill>
                  <a:srgbClr val="231F20"/>
                </a:solidFill>
                <a:latin typeface="Franklin Gothic Book"/>
                <a:cs typeface="Franklin Gothic Book"/>
              </a:rPr>
              <a:t>Deployment</a:t>
            </a:r>
            <a:r>
              <a:rPr sz="600" spc="500" dirty="0">
                <a:solidFill>
                  <a:srgbClr val="231F20"/>
                </a:solidFill>
                <a:latin typeface="Franklin Gothic Book"/>
                <a:cs typeface="Franklin Gothic Book"/>
              </a:rPr>
              <a:t> </a:t>
            </a:r>
            <a:r>
              <a:rPr sz="600" spc="-10" dirty="0">
                <a:solidFill>
                  <a:srgbClr val="231F20"/>
                </a:solidFill>
                <a:latin typeface="Franklin Gothic Book"/>
                <a:cs typeface="Franklin Gothic Book"/>
              </a:rPr>
              <a:t>Discussion</a:t>
            </a:r>
            <a:endParaRPr sz="600" dirty="0">
              <a:latin typeface="Franklin Gothic Book"/>
              <a:cs typeface="Franklin Gothic Book"/>
            </a:endParaRPr>
          </a:p>
          <a:p>
            <a:pPr marL="12700">
              <a:lnSpc>
                <a:spcPct val="100000"/>
              </a:lnSpc>
              <a:spcBef>
                <a:spcPts val="480"/>
              </a:spcBef>
            </a:pPr>
            <a:r>
              <a:rPr sz="600" dirty="0">
                <a:solidFill>
                  <a:srgbClr val="231F20"/>
                </a:solidFill>
                <a:latin typeface="Franklin Gothic Book"/>
                <a:cs typeface="Franklin Gothic Book"/>
              </a:rPr>
              <a:t>Leadership</a:t>
            </a:r>
            <a:r>
              <a:rPr sz="600" spc="-10" dirty="0">
                <a:solidFill>
                  <a:srgbClr val="231F20"/>
                </a:solidFill>
                <a:latin typeface="Franklin Gothic Book"/>
                <a:cs typeface="Franklin Gothic Book"/>
              </a:rPr>
              <a:t> </a:t>
            </a:r>
            <a:r>
              <a:rPr sz="600" dirty="0">
                <a:solidFill>
                  <a:srgbClr val="231F20"/>
                </a:solidFill>
                <a:latin typeface="Franklin Gothic Book"/>
                <a:cs typeface="Franklin Gothic Book"/>
              </a:rPr>
              <a:t>&amp;</a:t>
            </a:r>
            <a:r>
              <a:rPr sz="600" spc="-5" dirty="0">
                <a:solidFill>
                  <a:srgbClr val="231F20"/>
                </a:solidFill>
                <a:latin typeface="Franklin Gothic Book"/>
                <a:cs typeface="Franklin Gothic Book"/>
              </a:rPr>
              <a:t> </a:t>
            </a:r>
            <a:r>
              <a:rPr sz="600" dirty="0">
                <a:solidFill>
                  <a:srgbClr val="231F20"/>
                </a:solidFill>
                <a:latin typeface="Franklin Gothic Book"/>
                <a:cs typeface="Franklin Gothic Book"/>
              </a:rPr>
              <a:t>the</a:t>
            </a:r>
            <a:r>
              <a:rPr sz="600" spc="-5" dirty="0">
                <a:solidFill>
                  <a:srgbClr val="231F20"/>
                </a:solidFill>
                <a:latin typeface="Franklin Gothic Book"/>
                <a:cs typeface="Franklin Gothic Book"/>
              </a:rPr>
              <a:t> </a:t>
            </a:r>
            <a:r>
              <a:rPr sz="600" dirty="0">
                <a:solidFill>
                  <a:srgbClr val="231F20"/>
                </a:solidFill>
                <a:latin typeface="Franklin Gothic Book"/>
                <a:cs typeface="Franklin Gothic Book"/>
              </a:rPr>
              <a:t>Senior</a:t>
            </a:r>
            <a:r>
              <a:rPr sz="600" spc="-10" dirty="0">
                <a:solidFill>
                  <a:srgbClr val="231F20"/>
                </a:solidFill>
                <a:latin typeface="Franklin Gothic Book"/>
                <a:cs typeface="Franklin Gothic Book"/>
              </a:rPr>
              <a:t> Spouse</a:t>
            </a:r>
            <a:endParaRPr sz="600" dirty="0">
              <a:latin typeface="Franklin Gothic Book"/>
              <a:cs typeface="Franklin Gothic Book"/>
            </a:endParaRPr>
          </a:p>
          <a:p>
            <a:pPr marL="12700" marR="102870">
              <a:lnSpc>
                <a:spcPts val="600"/>
              </a:lnSpc>
              <a:spcBef>
                <a:spcPts val="600"/>
              </a:spcBef>
            </a:pPr>
            <a:r>
              <a:rPr sz="600" dirty="0">
                <a:solidFill>
                  <a:srgbClr val="231F20"/>
                </a:solidFill>
                <a:latin typeface="Franklin Gothic Book"/>
                <a:cs typeface="Franklin Gothic Book"/>
              </a:rPr>
              <a:t>Army</a:t>
            </a:r>
            <a:r>
              <a:rPr sz="600" spc="-15" dirty="0">
                <a:solidFill>
                  <a:srgbClr val="231F20"/>
                </a:solidFill>
                <a:latin typeface="Franklin Gothic Book"/>
                <a:cs typeface="Franklin Gothic Book"/>
              </a:rPr>
              <a:t> </a:t>
            </a:r>
            <a:r>
              <a:rPr sz="600" dirty="0">
                <a:solidFill>
                  <a:srgbClr val="231F20"/>
                </a:solidFill>
                <a:latin typeface="Franklin Gothic Book"/>
                <a:cs typeface="Franklin Gothic Book"/>
              </a:rPr>
              <a:t>Overview</a:t>
            </a:r>
            <a:r>
              <a:rPr sz="600" spc="-10" dirty="0">
                <a:solidFill>
                  <a:srgbClr val="231F20"/>
                </a:solidFill>
                <a:latin typeface="Franklin Gothic Book"/>
                <a:cs typeface="Franklin Gothic Book"/>
              </a:rPr>
              <a:t> </a:t>
            </a:r>
            <a:r>
              <a:rPr sz="600" dirty="0">
                <a:solidFill>
                  <a:srgbClr val="231F20"/>
                </a:solidFill>
                <a:latin typeface="Franklin Gothic Book"/>
                <a:cs typeface="Franklin Gothic Book"/>
              </a:rPr>
              <a:t>(NCO</a:t>
            </a:r>
            <a:r>
              <a:rPr sz="600" spc="-15" dirty="0">
                <a:solidFill>
                  <a:srgbClr val="231F20"/>
                </a:solidFill>
                <a:latin typeface="Franklin Gothic Book"/>
                <a:cs typeface="Franklin Gothic Book"/>
              </a:rPr>
              <a:t> </a:t>
            </a:r>
            <a:r>
              <a:rPr sz="600" dirty="0">
                <a:solidFill>
                  <a:srgbClr val="231F20"/>
                </a:solidFill>
                <a:latin typeface="Franklin Gothic Book"/>
                <a:cs typeface="Franklin Gothic Book"/>
              </a:rPr>
              <a:t>Heritage</a:t>
            </a:r>
            <a:r>
              <a:rPr sz="600" spc="-10" dirty="0">
                <a:solidFill>
                  <a:srgbClr val="231F20"/>
                </a:solidFill>
                <a:latin typeface="Franklin Gothic Book"/>
                <a:cs typeface="Franklin Gothic Book"/>
              </a:rPr>
              <a:t> </a:t>
            </a:r>
            <a:r>
              <a:rPr sz="600" dirty="0">
                <a:solidFill>
                  <a:srgbClr val="231F20"/>
                </a:solidFill>
                <a:latin typeface="Franklin Gothic Book"/>
                <a:cs typeface="Franklin Gothic Book"/>
              </a:rPr>
              <a:t>&amp;</a:t>
            </a:r>
            <a:r>
              <a:rPr sz="600" spc="-10" dirty="0">
                <a:solidFill>
                  <a:srgbClr val="231F20"/>
                </a:solidFill>
                <a:latin typeface="Franklin Gothic Book"/>
                <a:cs typeface="Franklin Gothic Book"/>
              </a:rPr>
              <a:t> Education</a:t>
            </a:r>
            <a:r>
              <a:rPr sz="600" spc="500" dirty="0">
                <a:solidFill>
                  <a:srgbClr val="231F20"/>
                </a:solidFill>
                <a:latin typeface="Franklin Gothic Book"/>
                <a:cs typeface="Franklin Gothic Book"/>
              </a:rPr>
              <a:t> </a:t>
            </a:r>
            <a:r>
              <a:rPr sz="600" dirty="0">
                <a:solidFill>
                  <a:srgbClr val="231F20"/>
                </a:solidFill>
                <a:latin typeface="Franklin Gothic Book"/>
                <a:cs typeface="Franklin Gothic Book"/>
              </a:rPr>
              <a:t>Center</a:t>
            </a:r>
            <a:r>
              <a:rPr sz="600" spc="130" dirty="0">
                <a:solidFill>
                  <a:srgbClr val="231F20"/>
                </a:solidFill>
                <a:latin typeface="Franklin Gothic Book"/>
                <a:cs typeface="Franklin Gothic Book"/>
              </a:rPr>
              <a:t> </a:t>
            </a:r>
            <a:r>
              <a:rPr sz="600" dirty="0">
                <a:solidFill>
                  <a:srgbClr val="231F20"/>
                </a:solidFill>
                <a:latin typeface="Franklin Gothic Book"/>
                <a:cs typeface="Franklin Gothic Book"/>
              </a:rPr>
              <a:t>(Virtual</a:t>
            </a:r>
            <a:r>
              <a:rPr sz="600" spc="-10" dirty="0">
                <a:solidFill>
                  <a:srgbClr val="231F20"/>
                </a:solidFill>
                <a:latin typeface="Franklin Gothic Book"/>
                <a:cs typeface="Franklin Gothic Book"/>
              </a:rPr>
              <a:t> Tour)</a:t>
            </a:r>
            <a:endParaRPr sz="600" dirty="0">
              <a:latin typeface="Franklin Gothic Book"/>
              <a:cs typeface="Franklin Gothic Book"/>
            </a:endParaRPr>
          </a:p>
          <a:p>
            <a:pPr marL="12700">
              <a:lnSpc>
                <a:spcPct val="100000"/>
              </a:lnSpc>
              <a:spcBef>
                <a:spcPts val="480"/>
              </a:spcBef>
            </a:pPr>
            <a:r>
              <a:rPr sz="600" dirty="0">
                <a:solidFill>
                  <a:srgbClr val="231F20"/>
                </a:solidFill>
                <a:latin typeface="Franklin Gothic Book"/>
                <a:cs typeface="Franklin Gothic Book"/>
              </a:rPr>
              <a:t>Protocol</a:t>
            </a:r>
            <a:r>
              <a:rPr sz="600" spc="-15" dirty="0">
                <a:solidFill>
                  <a:srgbClr val="231F20"/>
                </a:solidFill>
                <a:latin typeface="Franklin Gothic Book"/>
                <a:cs typeface="Franklin Gothic Book"/>
              </a:rPr>
              <a:t> </a:t>
            </a:r>
            <a:r>
              <a:rPr sz="600" dirty="0">
                <a:solidFill>
                  <a:srgbClr val="231F20"/>
                </a:solidFill>
                <a:latin typeface="Franklin Gothic Book"/>
                <a:cs typeface="Franklin Gothic Book"/>
              </a:rPr>
              <a:t>and</a:t>
            </a:r>
            <a:r>
              <a:rPr sz="600" spc="-15" dirty="0">
                <a:solidFill>
                  <a:srgbClr val="231F20"/>
                </a:solidFill>
                <a:latin typeface="Franklin Gothic Book"/>
                <a:cs typeface="Franklin Gothic Book"/>
              </a:rPr>
              <a:t> </a:t>
            </a:r>
            <a:r>
              <a:rPr sz="600" spc="-10" dirty="0">
                <a:solidFill>
                  <a:srgbClr val="231F20"/>
                </a:solidFill>
                <a:latin typeface="Franklin Gothic Book"/>
                <a:cs typeface="Franklin Gothic Book"/>
              </a:rPr>
              <a:t>Etiquette</a:t>
            </a:r>
            <a:endParaRPr sz="600" dirty="0">
              <a:latin typeface="Franklin Gothic Book"/>
              <a:cs typeface="Franklin Gothic Book"/>
            </a:endParaRPr>
          </a:p>
          <a:p>
            <a:pPr marL="12700" marR="60960">
              <a:lnSpc>
                <a:spcPts val="600"/>
              </a:lnSpc>
              <a:spcBef>
                <a:spcPts val="600"/>
              </a:spcBef>
            </a:pPr>
            <a:r>
              <a:rPr sz="600" dirty="0">
                <a:solidFill>
                  <a:srgbClr val="231F20"/>
                </a:solidFill>
                <a:latin typeface="Franklin Gothic Book"/>
                <a:cs typeface="Franklin Gothic Book"/>
              </a:rPr>
              <a:t>The</a:t>
            </a:r>
            <a:r>
              <a:rPr sz="600" spc="-25" dirty="0">
                <a:solidFill>
                  <a:srgbClr val="231F20"/>
                </a:solidFill>
                <a:latin typeface="Franklin Gothic Book"/>
                <a:cs typeface="Franklin Gothic Book"/>
              </a:rPr>
              <a:t> </a:t>
            </a:r>
            <a:r>
              <a:rPr sz="600" dirty="0">
                <a:solidFill>
                  <a:srgbClr val="231F20"/>
                </a:solidFill>
                <a:latin typeface="Franklin Gothic Book"/>
                <a:cs typeface="Franklin Gothic Book"/>
              </a:rPr>
              <a:t>Senior</a:t>
            </a:r>
            <a:r>
              <a:rPr sz="600" spc="-20" dirty="0">
                <a:solidFill>
                  <a:srgbClr val="231F20"/>
                </a:solidFill>
                <a:latin typeface="Franklin Gothic Book"/>
                <a:cs typeface="Franklin Gothic Book"/>
              </a:rPr>
              <a:t> </a:t>
            </a:r>
            <a:r>
              <a:rPr sz="600" dirty="0">
                <a:solidFill>
                  <a:srgbClr val="231F20"/>
                </a:solidFill>
                <a:latin typeface="Franklin Gothic Book"/>
                <a:cs typeface="Franklin Gothic Book"/>
              </a:rPr>
              <a:t>Spouse</a:t>
            </a:r>
            <a:r>
              <a:rPr sz="600" spc="-20" dirty="0">
                <a:solidFill>
                  <a:srgbClr val="231F20"/>
                </a:solidFill>
                <a:latin typeface="Franklin Gothic Book"/>
                <a:cs typeface="Franklin Gothic Book"/>
              </a:rPr>
              <a:t> </a:t>
            </a:r>
            <a:r>
              <a:rPr sz="600" dirty="0">
                <a:solidFill>
                  <a:srgbClr val="231F20"/>
                </a:solidFill>
                <a:latin typeface="Franklin Gothic Book"/>
                <a:cs typeface="Franklin Gothic Book"/>
              </a:rPr>
              <a:t>Overview</a:t>
            </a:r>
            <a:r>
              <a:rPr sz="600" spc="-20" dirty="0">
                <a:solidFill>
                  <a:srgbClr val="231F20"/>
                </a:solidFill>
                <a:latin typeface="Franklin Gothic Book"/>
                <a:cs typeface="Franklin Gothic Book"/>
              </a:rPr>
              <a:t> </a:t>
            </a:r>
            <a:r>
              <a:rPr sz="600" dirty="0">
                <a:solidFill>
                  <a:srgbClr val="231F20"/>
                </a:solidFill>
                <a:latin typeface="Franklin Gothic Book"/>
                <a:cs typeface="Franklin Gothic Book"/>
              </a:rPr>
              <a:t>of</a:t>
            </a:r>
            <a:r>
              <a:rPr sz="600" spc="-15" dirty="0">
                <a:solidFill>
                  <a:srgbClr val="231F20"/>
                </a:solidFill>
                <a:latin typeface="Franklin Gothic Book"/>
                <a:cs typeface="Franklin Gothic Book"/>
              </a:rPr>
              <a:t> </a:t>
            </a:r>
            <a:r>
              <a:rPr sz="600" dirty="0">
                <a:solidFill>
                  <a:srgbClr val="231F20"/>
                </a:solidFill>
                <a:latin typeface="Franklin Gothic Book"/>
                <a:cs typeface="Franklin Gothic Book"/>
              </a:rPr>
              <a:t>Army</a:t>
            </a:r>
            <a:r>
              <a:rPr sz="600" spc="-15" dirty="0">
                <a:solidFill>
                  <a:srgbClr val="231F20"/>
                </a:solidFill>
                <a:latin typeface="Franklin Gothic Book"/>
                <a:cs typeface="Franklin Gothic Book"/>
              </a:rPr>
              <a:t> </a:t>
            </a:r>
            <a:r>
              <a:rPr sz="600" spc="-10" dirty="0">
                <a:solidFill>
                  <a:srgbClr val="231F20"/>
                </a:solidFill>
                <a:latin typeface="Franklin Gothic Book"/>
                <a:cs typeface="Franklin Gothic Book"/>
              </a:rPr>
              <a:t>Family</a:t>
            </a:r>
            <a:r>
              <a:rPr sz="600" spc="500" dirty="0">
                <a:solidFill>
                  <a:srgbClr val="231F20"/>
                </a:solidFill>
                <a:latin typeface="Franklin Gothic Book"/>
                <a:cs typeface="Franklin Gothic Book"/>
              </a:rPr>
              <a:t> </a:t>
            </a:r>
            <a:r>
              <a:rPr sz="600" spc="-10" dirty="0">
                <a:solidFill>
                  <a:srgbClr val="231F20"/>
                </a:solidFill>
                <a:latin typeface="Franklin Gothic Book"/>
                <a:cs typeface="Franklin Gothic Book"/>
              </a:rPr>
              <a:t>Programs</a:t>
            </a:r>
            <a:endParaRPr sz="600" dirty="0">
              <a:latin typeface="Franklin Gothic Book"/>
              <a:cs typeface="Franklin Gothic Book"/>
            </a:endParaRPr>
          </a:p>
          <a:p>
            <a:pPr marL="12700" marR="24130">
              <a:lnSpc>
                <a:spcPts val="600"/>
              </a:lnSpc>
              <a:spcBef>
                <a:spcPts val="600"/>
              </a:spcBef>
            </a:pPr>
            <a:r>
              <a:rPr sz="600" dirty="0">
                <a:solidFill>
                  <a:srgbClr val="231F20"/>
                </a:solidFill>
                <a:latin typeface="Franklin Gothic Book"/>
                <a:cs typeface="Franklin Gothic Book"/>
              </a:rPr>
              <a:t>Senior</a:t>
            </a:r>
            <a:r>
              <a:rPr sz="600" spc="-20" dirty="0">
                <a:solidFill>
                  <a:srgbClr val="231F20"/>
                </a:solidFill>
                <a:latin typeface="Franklin Gothic Book"/>
                <a:cs typeface="Franklin Gothic Book"/>
              </a:rPr>
              <a:t> </a:t>
            </a:r>
            <a:r>
              <a:rPr sz="600" dirty="0">
                <a:solidFill>
                  <a:srgbClr val="231F20"/>
                </a:solidFill>
                <a:latin typeface="Franklin Gothic Book"/>
                <a:cs typeface="Franklin Gothic Book"/>
              </a:rPr>
              <a:t>Spouse</a:t>
            </a:r>
            <a:r>
              <a:rPr sz="600" spc="-20" dirty="0">
                <a:solidFill>
                  <a:srgbClr val="231F20"/>
                </a:solidFill>
                <a:latin typeface="Franklin Gothic Book"/>
                <a:cs typeface="Franklin Gothic Book"/>
              </a:rPr>
              <a:t> </a:t>
            </a:r>
            <a:r>
              <a:rPr sz="600" dirty="0">
                <a:solidFill>
                  <a:srgbClr val="231F20"/>
                </a:solidFill>
                <a:latin typeface="Franklin Gothic Book"/>
                <a:cs typeface="Franklin Gothic Book"/>
              </a:rPr>
              <a:t>Role</a:t>
            </a:r>
            <a:r>
              <a:rPr sz="600" spc="-15" dirty="0">
                <a:solidFill>
                  <a:srgbClr val="231F20"/>
                </a:solidFill>
                <a:latin typeface="Franklin Gothic Book"/>
                <a:cs typeface="Franklin Gothic Book"/>
              </a:rPr>
              <a:t> </a:t>
            </a:r>
            <a:r>
              <a:rPr sz="600" dirty="0">
                <a:solidFill>
                  <a:srgbClr val="231F20"/>
                </a:solidFill>
                <a:latin typeface="Franklin Gothic Book"/>
                <a:cs typeface="Franklin Gothic Book"/>
              </a:rPr>
              <a:t>in</a:t>
            </a:r>
            <a:r>
              <a:rPr sz="600" spc="-20" dirty="0">
                <a:solidFill>
                  <a:srgbClr val="231F20"/>
                </a:solidFill>
                <a:latin typeface="Franklin Gothic Book"/>
                <a:cs typeface="Franklin Gothic Book"/>
              </a:rPr>
              <a:t> </a:t>
            </a:r>
            <a:r>
              <a:rPr sz="600" dirty="0">
                <a:solidFill>
                  <a:srgbClr val="231F20"/>
                </a:solidFill>
                <a:latin typeface="Franklin Gothic Book"/>
                <a:cs typeface="Franklin Gothic Book"/>
              </a:rPr>
              <a:t>Recruiting</a:t>
            </a:r>
            <a:r>
              <a:rPr sz="600" spc="-15" dirty="0">
                <a:solidFill>
                  <a:srgbClr val="231F20"/>
                </a:solidFill>
                <a:latin typeface="Franklin Gothic Book"/>
                <a:cs typeface="Franklin Gothic Book"/>
              </a:rPr>
              <a:t> </a:t>
            </a:r>
            <a:r>
              <a:rPr sz="600" dirty="0">
                <a:solidFill>
                  <a:srgbClr val="231F20"/>
                </a:solidFill>
                <a:latin typeface="Franklin Gothic Book"/>
                <a:cs typeface="Franklin Gothic Book"/>
              </a:rPr>
              <a:t>&amp;</a:t>
            </a:r>
            <a:r>
              <a:rPr sz="600" spc="-10" dirty="0">
                <a:solidFill>
                  <a:srgbClr val="231F20"/>
                </a:solidFill>
                <a:latin typeface="Franklin Gothic Book"/>
                <a:cs typeface="Franklin Gothic Book"/>
              </a:rPr>
              <a:t> Thanking</a:t>
            </a:r>
            <a:r>
              <a:rPr sz="600" spc="500" dirty="0">
                <a:solidFill>
                  <a:srgbClr val="231F20"/>
                </a:solidFill>
                <a:latin typeface="Franklin Gothic Book"/>
                <a:cs typeface="Franklin Gothic Book"/>
              </a:rPr>
              <a:t> </a:t>
            </a:r>
            <a:r>
              <a:rPr sz="600" spc="-10" dirty="0">
                <a:solidFill>
                  <a:srgbClr val="231F20"/>
                </a:solidFill>
                <a:latin typeface="Franklin Gothic Book"/>
                <a:cs typeface="Franklin Gothic Book"/>
              </a:rPr>
              <a:t>Volunteers</a:t>
            </a:r>
            <a:endParaRPr sz="600" dirty="0">
              <a:latin typeface="Franklin Gothic Book"/>
              <a:cs typeface="Franklin Gothic Book"/>
            </a:endParaRPr>
          </a:p>
          <a:p>
            <a:pPr marL="12700" marR="60960">
              <a:lnSpc>
                <a:spcPts val="600"/>
              </a:lnSpc>
              <a:spcBef>
                <a:spcPts val="600"/>
              </a:spcBef>
            </a:pPr>
            <a:r>
              <a:rPr sz="600" spc="-10" dirty="0">
                <a:solidFill>
                  <a:srgbClr val="231F20"/>
                </a:solidFill>
                <a:latin typeface="Franklin Gothic Book"/>
                <a:cs typeface="Franklin Gothic Book"/>
              </a:rPr>
              <a:t>Volunteer</a:t>
            </a:r>
            <a:r>
              <a:rPr sz="600" spc="25" dirty="0">
                <a:solidFill>
                  <a:srgbClr val="231F20"/>
                </a:solidFill>
                <a:latin typeface="Franklin Gothic Book"/>
                <a:cs typeface="Franklin Gothic Book"/>
              </a:rPr>
              <a:t> </a:t>
            </a:r>
            <a:r>
              <a:rPr sz="600" spc="-10" dirty="0">
                <a:solidFill>
                  <a:srgbClr val="231F20"/>
                </a:solidFill>
                <a:latin typeface="Franklin Gothic Book"/>
                <a:cs typeface="Franklin Gothic Book"/>
              </a:rPr>
              <a:t>Management</a:t>
            </a:r>
            <a:r>
              <a:rPr sz="600" spc="25" dirty="0">
                <a:solidFill>
                  <a:srgbClr val="231F20"/>
                </a:solidFill>
                <a:latin typeface="Franklin Gothic Book"/>
                <a:cs typeface="Franklin Gothic Book"/>
              </a:rPr>
              <a:t> </a:t>
            </a:r>
            <a:r>
              <a:rPr sz="600" dirty="0">
                <a:solidFill>
                  <a:srgbClr val="231F20"/>
                </a:solidFill>
                <a:latin typeface="Franklin Gothic Book"/>
                <a:cs typeface="Franklin Gothic Book"/>
              </a:rPr>
              <a:t>Information</a:t>
            </a:r>
            <a:r>
              <a:rPr sz="600" spc="30" dirty="0">
                <a:solidFill>
                  <a:srgbClr val="231F20"/>
                </a:solidFill>
                <a:latin typeface="Franklin Gothic Book"/>
                <a:cs typeface="Franklin Gothic Book"/>
              </a:rPr>
              <a:t> </a:t>
            </a:r>
            <a:r>
              <a:rPr sz="600" spc="-10" dirty="0">
                <a:solidFill>
                  <a:srgbClr val="231F20"/>
                </a:solidFill>
                <a:latin typeface="Franklin Gothic Book"/>
                <a:cs typeface="Franklin Gothic Book"/>
              </a:rPr>
              <a:t>System</a:t>
            </a:r>
            <a:r>
              <a:rPr sz="600" spc="500" dirty="0">
                <a:solidFill>
                  <a:srgbClr val="231F20"/>
                </a:solidFill>
                <a:latin typeface="Franklin Gothic Book"/>
                <a:cs typeface="Franklin Gothic Book"/>
              </a:rPr>
              <a:t> </a:t>
            </a:r>
            <a:r>
              <a:rPr sz="600" spc="-10" dirty="0">
                <a:solidFill>
                  <a:srgbClr val="231F20"/>
                </a:solidFill>
                <a:latin typeface="Franklin Gothic Book"/>
                <a:cs typeface="Franklin Gothic Book"/>
              </a:rPr>
              <a:t>(VMIS)</a:t>
            </a:r>
            <a:endParaRPr sz="600" dirty="0">
              <a:latin typeface="Franklin Gothic Book"/>
              <a:cs typeface="Franklin Gothic Book"/>
            </a:endParaRPr>
          </a:p>
          <a:p>
            <a:pPr marL="12700">
              <a:lnSpc>
                <a:spcPct val="100000"/>
              </a:lnSpc>
              <a:spcBef>
                <a:spcPts val="480"/>
              </a:spcBef>
            </a:pPr>
            <a:r>
              <a:rPr sz="600" dirty="0">
                <a:solidFill>
                  <a:srgbClr val="231F20"/>
                </a:solidFill>
                <a:latin typeface="Franklin Gothic Book"/>
                <a:cs typeface="Franklin Gothic Book"/>
              </a:rPr>
              <a:t>Public</a:t>
            </a:r>
            <a:r>
              <a:rPr sz="600" spc="-20" dirty="0">
                <a:solidFill>
                  <a:srgbClr val="231F20"/>
                </a:solidFill>
                <a:latin typeface="Franklin Gothic Book"/>
                <a:cs typeface="Franklin Gothic Book"/>
              </a:rPr>
              <a:t> </a:t>
            </a:r>
            <a:r>
              <a:rPr sz="600" dirty="0">
                <a:solidFill>
                  <a:srgbClr val="231F20"/>
                </a:solidFill>
                <a:latin typeface="Franklin Gothic Book"/>
                <a:cs typeface="Franklin Gothic Book"/>
              </a:rPr>
              <a:t>Affairs/Media/Security</a:t>
            </a:r>
            <a:r>
              <a:rPr sz="600" spc="-10" dirty="0">
                <a:solidFill>
                  <a:srgbClr val="231F20"/>
                </a:solidFill>
                <a:latin typeface="Franklin Gothic Book"/>
                <a:cs typeface="Franklin Gothic Book"/>
              </a:rPr>
              <a:t> </a:t>
            </a:r>
            <a:r>
              <a:rPr sz="600" dirty="0">
                <a:solidFill>
                  <a:srgbClr val="231F20"/>
                </a:solidFill>
                <a:latin typeface="Franklin Gothic Book"/>
                <a:cs typeface="Franklin Gothic Book"/>
              </a:rPr>
              <a:t>&amp;</a:t>
            </a:r>
            <a:r>
              <a:rPr sz="600" spc="-10" dirty="0">
                <a:solidFill>
                  <a:srgbClr val="231F20"/>
                </a:solidFill>
                <a:latin typeface="Franklin Gothic Book"/>
                <a:cs typeface="Franklin Gothic Book"/>
              </a:rPr>
              <a:t> </a:t>
            </a:r>
            <a:r>
              <a:rPr sz="600" dirty="0">
                <a:solidFill>
                  <a:srgbClr val="231F20"/>
                </a:solidFill>
                <a:latin typeface="Franklin Gothic Book"/>
                <a:cs typeface="Franklin Gothic Book"/>
              </a:rPr>
              <a:t>Social</a:t>
            </a:r>
            <a:r>
              <a:rPr sz="600" spc="-15" dirty="0">
                <a:solidFill>
                  <a:srgbClr val="231F20"/>
                </a:solidFill>
                <a:latin typeface="Franklin Gothic Book"/>
                <a:cs typeface="Franklin Gothic Book"/>
              </a:rPr>
              <a:t> </a:t>
            </a:r>
            <a:r>
              <a:rPr sz="600" spc="-10" dirty="0">
                <a:solidFill>
                  <a:srgbClr val="231F20"/>
                </a:solidFill>
                <a:latin typeface="Franklin Gothic Book"/>
                <a:cs typeface="Franklin Gothic Book"/>
              </a:rPr>
              <a:t>Media</a:t>
            </a:r>
            <a:endParaRPr sz="600" dirty="0">
              <a:latin typeface="Franklin Gothic Book"/>
              <a:cs typeface="Franklin Gothic Book"/>
            </a:endParaRPr>
          </a:p>
          <a:p>
            <a:pPr marL="12700">
              <a:lnSpc>
                <a:spcPts val="660"/>
              </a:lnSpc>
              <a:spcBef>
                <a:spcPts val="480"/>
              </a:spcBef>
            </a:pPr>
            <a:r>
              <a:rPr sz="600" spc="-10" dirty="0">
                <a:solidFill>
                  <a:srgbClr val="231F20"/>
                </a:solidFill>
                <a:latin typeface="Franklin Gothic Book"/>
                <a:cs typeface="Franklin Gothic Book"/>
              </a:rPr>
              <a:t>Benefits</a:t>
            </a:r>
            <a:r>
              <a:rPr sz="600" spc="5" dirty="0">
                <a:solidFill>
                  <a:srgbClr val="231F20"/>
                </a:solidFill>
                <a:latin typeface="Franklin Gothic Book"/>
                <a:cs typeface="Franklin Gothic Book"/>
              </a:rPr>
              <a:t> </a:t>
            </a:r>
            <a:r>
              <a:rPr sz="600" dirty="0">
                <a:solidFill>
                  <a:srgbClr val="231F20"/>
                </a:solidFill>
                <a:latin typeface="Franklin Gothic Book"/>
                <a:cs typeface="Franklin Gothic Book"/>
              </a:rPr>
              <a:t>and</a:t>
            </a:r>
            <a:r>
              <a:rPr sz="600" spc="15" dirty="0">
                <a:solidFill>
                  <a:srgbClr val="231F20"/>
                </a:solidFill>
                <a:latin typeface="Franklin Gothic Book"/>
                <a:cs typeface="Franklin Gothic Book"/>
              </a:rPr>
              <a:t> </a:t>
            </a:r>
            <a:r>
              <a:rPr sz="600" dirty="0">
                <a:solidFill>
                  <a:srgbClr val="231F20"/>
                </a:solidFill>
                <a:latin typeface="Franklin Gothic Book"/>
                <a:cs typeface="Franklin Gothic Book"/>
              </a:rPr>
              <a:t>Entitlements:</a:t>
            </a:r>
            <a:r>
              <a:rPr sz="600" spc="15" dirty="0">
                <a:solidFill>
                  <a:srgbClr val="231F20"/>
                </a:solidFill>
                <a:latin typeface="Franklin Gothic Book"/>
                <a:cs typeface="Franklin Gothic Book"/>
              </a:rPr>
              <a:t> </a:t>
            </a:r>
            <a:r>
              <a:rPr sz="600" spc="-10" dirty="0">
                <a:solidFill>
                  <a:srgbClr val="231F20"/>
                </a:solidFill>
                <a:latin typeface="Franklin Gothic Book"/>
                <a:cs typeface="Franklin Gothic Book"/>
              </a:rPr>
              <a:t>Preparing</a:t>
            </a:r>
            <a:r>
              <a:rPr sz="600" spc="5" dirty="0">
                <a:solidFill>
                  <a:srgbClr val="231F20"/>
                </a:solidFill>
                <a:latin typeface="Franklin Gothic Book"/>
                <a:cs typeface="Franklin Gothic Book"/>
              </a:rPr>
              <a:t> </a:t>
            </a:r>
            <a:r>
              <a:rPr sz="600" spc="-25" dirty="0">
                <a:solidFill>
                  <a:srgbClr val="231F20"/>
                </a:solidFill>
                <a:latin typeface="Franklin Gothic Book"/>
                <a:cs typeface="Franklin Gothic Book"/>
              </a:rPr>
              <a:t>for</a:t>
            </a:r>
            <a:endParaRPr sz="600" dirty="0">
              <a:latin typeface="Franklin Gothic Book"/>
              <a:cs typeface="Franklin Gothic Book"/>
            </a:endParaRPr>
          </a:p>
          <a:p>
            <a:pPr marL="12700">
              <a:lnSpc>
                <a:spcPts val="660"/>
              </a:lnSpc>
            </a:pPr>
            <a:r>
              <a:rPr sz="600" spc="-10" dirty="0">
                <a:solidFill>
                  <a:srgbClr val="231F20"/>
                </a:solidFill>
                <a:latin typeface="Franklin Gothic Book"/>
                <a:cs typeface="Franklin Gothic Book"/>
              </a:rPr>
              <a:t>Retirement</a:t>
            </a:r>
            <a:endParaRPr sz="600" dirty="0">
              <a:latin typeface="Franklin Gothic Book"/>
              <a:cs typeface="Franklin Gothic Book"/>
            </a:endParaRPr>
          </a:p>
        </p:txBody>
      </p:sp>
      <p:sp>
        <p:nvSpPr>
          <p:cNvPr id="11" name="object 11"/>
          <p:cNvSpPr txBox="1"/>
          <p:nvPr/>
        </p:nvSpPr>
        <p:spPr>
          <a:xfrm>
            <a:off x="5098796" y="534851"/>
            <a:ext cx="1162050" cy="1336040"/>
          </a:xfrm>
          <a:prstGeom prst="rect">
            <a:avLst/>
          </a:prstGeom>
        </p:spPr>
        <p:txBody>
          <a:bodyPr vert="horz" wrap="square" lIns="0" tIns="12700" rIns="0" bIns="0" rtlCol="0">
            <a:spAutoFit/>
          </a:bodyPr>
          <a:lstStyle/>
          <a:p>
            <a:pPr marL="12700">
              <a:lnSpc>
                <a:spcPct val="100000"/>
              </a:lnSpc>
              <a:spcBef>
                <a:spcPts val="100"/>
              </a:spcBef>
            </a:pPr>
            <a:r>
              <a:rPr sz="600" spc="-10" dirty="0">
                <a:solidFill>
                  <a:srgbClr val="231F20"/>
                </a:solidFill>
                <a:latin typeface="Franklin Gothic Book"/>
                <a:cs typeface="Franklin Gothic Book"/>
              </a:rPr>
              <a:t>Ethics</a:t>
            </a:r>
            <a:endParaRPr sz="600" dirty="0">
              <a:latin typeface="Franklin Gothic Book"/>
              <a:cs typeface="Franklin Gothic Book"/>
            </a:endParaRPr>
          </a:p>
          <a:p>
            <a:pPr marL="12700">
              <a:lnSpc>
                <a:spcPct val="100000"/>
              </a:lnSpc>
              <a:spcBef>
                <a:spcPts val="480"/>
              </a:spcBef>
            </a:pPr>
            <a:r>
              <a:rPr sz="600" dirty="0">
                <a:solidFill>
                  <a:srgbClr val="231F20"/>
                </a:solidFill>
                <a:latin typeface="Franklin Gothic Book"/>
                <a:cs typeface="Franklin Gothic Book"/>
              </a:rPr>
              <a:t>Care</a:t>
            </a:r>
            <a:r>
              <a:rPr sz="600" spc="-15" dirty="0">
                <a:solidFill>
                  <a:srgbClr val="231F20"/>
                </a:solidFill>
                <a:latin typeface="Franklin Gothic Book"/>
                <a:cs typeface="Franklin Gothic Book"/>
              </a:rPr>
              <a:t> </a:t>
            </a:r>
            <a:r>
              <a:rPr sz="600" spc="-10" dirty="0">
                <a:solidFill>
                  <a:srgbClr val="231F20"/>
                </a:solidFill>
                <a:latin typeface="Franklin Gothic Book"/>
                <a:cs typeface="Franklin Gothic Book"/>
              </a:rPr>
              <a:t>Team</a:t>
            </a:r>
            <a:r>
              <a:rPr sz="600" spc="-5" dirty="0">
                <a:solidFill>
                  <a:srgbClr val="231F20"/>
                </a:solidFill>
                <a:latin typeface="Franklin Gothic Book"/>
                <a:cs typeface="Franklin Gothic Book"/>
              </a:rPr>
              <a:t> </a:t>
            </a:r>
            <a:r>
              <a:rPr sz="600" spc="-10" dirty="0">
                <a:solidFill>
                  <a:srgbClr val="231F20"/>
                </a:solidFill>
                <a:latin typeface="Franklin Gothic Book"/>
                <a:cs typeface="Franklin Gothic Book"/>
              </a:rPr>
              <a:t>Training</a:t>
            </a:r>
            <a:endParaRPr sz="600" dirty="0">
              <a:latin typeface="Franklin Gothic Book"/>
              <a:cs typeface="Franklin Gothic Book"/>
            </a:endParaRPr>
          </a:p>
          <a:p>
            <a:pPr marL="12700" marR="104775">
              <a:lnSpc>
                <a:spcPct val="166700"/>
              </a:lnSpc>
            </a:pPr>
            <a:r>
              <a:rPr sz="600" spc="-10" dirty="0">
                <a:solidFill>
                  <a:srgbClr val="231F20"/>
                </a:solidFill>
                <a:latin typeface="Franklin Gothic Book"/>
                <a:cs typeface="Franklin Gothic Book"/>
              </a:rPr>
              <a:t>Marriage</a:t>
            </a:r>
            <a:r>
              <a:rPr sz="600" spc="-5" dirty="0">
                <a:solidFill>
                  <a:srgbClr val="231F20"/>
                </a:solidFill>
                <a:latin typeface="Franklin Gothic Book"/>
                <a:cs typeface="Franklin Gothic Book"/>
              </a:rPr>
              <a:t> </a:t>
            </a:r>
            <a:r>
              <a:rPr sz="600" dirty="0">
                <a:solidFill>
                  <a:srgbClr val="231F20"/>
                </a:solidFill>
                <a:latin typeface="Franklin Gothic Book"/>
                <a:cs typeface="Franklin Gothic Book"/>
              </a:rPr>
              <a:t>and</a:t>
            </a:r>
            <a:r>
              <a:rPr sz="600" spc="10" dirty="0">
                <a:solidFill>
                  <a:srgbClr val="231F20"/>
                </a:solidFill>
                <a:latin typeface="Franklin Gothic Book"/>
                <a:cs typeface="Franklin Gothic Book"/>
              </a:rPr>
              <a:t> </a:t>
            </a:r>
            <a:r>
              <a:rPr sz="600" dirty="0">
                <a:solidFill>
                  <a:srgbClr val="231F20"/>
                </a:solidFill>
                <a:latin typeface="Franklin Gothic Book"/>
                <a:cs typeface="Franklin Gothic Book"/>
              </a:rPr>
              <a:t>the</a:t>
            </a:r>
            <a:r>
              <a:rPr sz="600" spc="5" dirty="0">
                <a:solidFill>
                  <a:srgbClr val="231F20"/>
                </a:solidFill>
                <a:latin typeface="Franklin Gothic Book"/>
                <a:cs typeface="Franklin Gothic Book"/>
              </a:rPr>
              <a:t> </a:t>
            </a:r>
            <a:r>
              <a:rPr sz="600" dirty="0">
                <a:solidFill>
                  <a:srgbClr val="231F20"/>
                </a:solidFill>
                <a:latin typeface="Franklin Gothic Book"/>
                <a:cs typeface="Franklin Gothic Book"/>
              </a:rPr>
              <a:t>Senior </a:t>
            </a:r>
            <a:r>
              <a:rPr sz="600" spc="-10" dirty="0">
                <a:solidFill>
                  <a:srgbClr val="231F20"/>
                </a:solidFill>
                <a:latin typeface="Franklin Gothic Book"/>
                <a:cs typeface="Franklin Gothic Book"/>
              </a:rPr>
              <a:t>Spouse</a:t>
            </a:r>
            <a:r>
              <a:rPr sz="600" spc="500" dirty="0">
                <a:solidFill>
                  <a:srgbClr val="231F20"/>
                </a:solidFill>
                <a:latin typeface="Franklin Gothic Book"/>
                <a:cs typeface="Franklin Gothic Book"/>
              </a:rPr>
              <a:t> </a:t>
            </a:r>
            <a:r>
              <a:rPr sz="600" spc="-10" dirty="0">
                <a:solidFill>
                  <a:srgbClr val="231F20"/>
                </a:solidFill>
                <a:latin typeface="Franklin Gothic Book"/>
                <a:cs typeface="Franklin Gothic Book"/>
              </a:rPr>
              <a:t>Resilience</a:t>
            </a:r>
            <a:endParaRPr sz="600" dirty="0">
              <a:latin typeface="Franklin Gothic Book"/>
              <a:cs typeface="Franklin Gothic Book"/>
            </a:endParaRPr>
          </a:p>
          <a:p>
            <a:pPr marL="12700">
              <a:lnSpc>
                <a:spcPct val="100000"/>
              </a:lnSpc>
              <a:spcBef>
                <a:spcPts val="480"/>
              </a:spcBef>
            </a:pPr>
            <a:r>
              <a:rPr lang="en-US" sz="600" spc="-10" dirty="0">
                <a:solidFill>
                  <a:srgbClr val="231F20"/>
                </a:solidFill>
                <a:latin typeface="Franklin Gothic Book"/>
                <a:cs typeface="Franklin Gothic Book"/>
              </a:rPr>
              <a:t>American Red Cross</a:t>
            </a:r>
          </a:p>
          <a:p>
            <a:pPr marL="12700" marR="5080">
              <a:lnSpc>
                <a:spcPct val="166700"/>
              </a:lnSpc>
            </a:pPr>
            <a:r>
              <a:rPr sz="600" dirty="0">
                <a:solidFill>
                  <a:srgbClr val="231F20"/>
                </a:solidFill>
                <a:latin typeface="Franklin Gothic Book"/>
                <a:cs typeface="Franklin Gothic Book"/>
              </a:rPr>
              <a:t>Problem</a:t>
            </a:r>
            <a:r>
              <a:rPr sz="600" spc="-15" dirty="0">
                <a:solidFill>
                  <a:srgbClr val="231F20"/>
                </a:solidFill>
                <a:latin typeface="Franklin Gothic Book"/>
                <a:cs typeface="Franklin Gothic Book"/>
              </a:rPr>
              <a:t> </a:t>
            </a:r>
            <a:r>
              <a:rPr sz="600" dirty="0">
                <a:solidFill>
                  <a:srgbClr val="231F20"/>
                </a:solidFill>
                <a:latin typeface="Franklin Gothic Book"/>
                <a:cs typeface="Franklin Gothic Book"/>
              </a:rPr>
              <a:t>Solving</a:t>
            </a:r>
            <a:r>
              <a:rPr sz="600" spc="-15" dirty="0">
                <a:solidFill>
                  <a:srgbClr val="231F20"/>
                </a:solidFill>
                <a:latin typeface="Franklin Gothic Book"/>
                <a:cs typeface="Franklin Gothic Book"/>
              </a:rPr>
              <a:t> </a:t>
            </a:r>
            <a:r>
              <a:rPr sz="600" dirty="0">
                <a:solidFill>
                  <a:srgbClr val="231F20"/>
                </a:solidFill>
                <a:latin typeface="Franklin Gothic Book"/>
                <a:cs typeface="Franklin Gothic Book"/>
              </a:rPr>
              <a:t>&amp;</a:t>
            </a:r>
            <a:r>
              <a:rPr sz="600" spc="-10" dirty="0">
                <a:solidFill>
                  <a:srgbClr val="231F20"/>
                </a:solidFill>
                <a:latin typeface="Franklin Gothic Book"/>
                <a:cs typeface="Franklin Gothic Book"/>
              </a:rPr>
              <a:t> </a:t>
            </a:r>
            <a:r>
              <a:rPr sz="600" dirty="0">
                <a:solidFill>
                  <a:srgbClr val="231F20"/>
                </a:solidFill>
                <a:latin typeface="Franklin Gothic Book"/>
                <a:cs typeface="Franklin Gothic Book"/>
              </a:rPr>
              <a:t>Decision</a:t>
            </a:r>
            <a:r>
              <a:rPr sz="600" spc="-10" dirty="0">
                <a:solidFill>
                  <a:srgbClr val="231F20"/>
                </a:solidFill>
                <a:latin typeface="Franklin Gothic Book"/>
                <a:cs typeface="Franklin Gothic Book"/>
              </a:rPr>
              <a:t> Making</a:t>
            </a:r>
            <a:r>
              <a:rPr sz="600" spc="500" dirty="0">
                <a:solidFill>
                  <a:srgbClr val="231F20"/>
                </a:solidFill>
                <a:latin typeface="Franklin Gothic Book"/>
                <a:cs typeface="Franklin Gothic Book"/>
              </a:rPr>
              <a:t> </a:t>
            </a:r>
            <a:r>
              <a:rPr sz="600" dirty="0">
                <a:solidFill>
                  <a:srgbClr val="231F20"/>
                </a:solidFill>
                <a:latin typeface="Franklin Gothic Book"/>
                <a:cs typeface="Franklin Gothic Book"/>
              </a:rPr>
              <a:t>Dress</a:t>
            </a:r>
            <a:r>
              <a:rPr sz="600" spc="-10" dirty="0">
                <a:solidFill>
                  <a:srgbClr val="231F20"/>
                </a:solidFill>
                <a:latin typeface="Franklin Gothic Book"/>
                <a:cs typeface="Franklin Gothic Book"/>
              </a:rPr>
              <a:t> </a:t>
            </a:r>
            <a:r>
              <a:rPr sz="600" dirty="0">
                <a:solidFill>
                  <a:srgbClr val="231F20"/>
                </a:solidFill>
                <a:latin typeface="Franklin Gothic Book"/>
                <a:cs typeface="Franklin Gothic Book"/>
              </a:rPr>
              <a:t>for</a:t>
            </a:r>
            <a:r>
              <a:rPr sz="600" spc="-5" dirty="0">
                <a:solidFill>
                  <a:srgbClr val="231F20"/>
                </a:solidFill>
                <a:latin typeface="Franklin Gothic Book"/>
                <a:cs typeface="Franklin Gothic Book"/>
              </a:rPr>
              <a:t> </a:t>
            </a:r>
            <a:r>
              <a:rPr sz="600" spc="-10" dirty="0">
                <a:solidFill>
                  <a:srgbClr val="231F20"/>
                </a:solidFill>
                <a:latin typeface="Franklin Gothic Book"/>
                <a:cs typeface="Franklin Gothic Book"/>
              </a:rPr>
              <a:t>Success</a:t>
            </a:r>
            <a:endParaRPr sz="600" dirty="0">
              <a:latin typeface="Franklin Gothic Book"/>
              <a:cs typeface="Franklin Gothic Book"/>
            </a:endParaRPr>
          </a:p>
          <a:p>
            <a:pPr marL="12700" marR="544195">
              <a:lnSpc>
                <a:spcPct val="166700"/>
              </a:lnSpc>
            </a:pPr>
            <a:r>
              <a:rPr sz="600" dirty="0">
                <a:solidFill>
                  <a:srgbClr val="231F20"/>
                </a:solidFill>
                <a:latin typeface="Franklin Gothic Book"/>
                <a:cs typeface="Franklin Gothic Book"/>
              </a:rPr>
              <a:t>Suicide</a:t>
            </a:r>
            <a:r>
              <a:rPr sz="600" spc="-35" dirty="0">
                <a:solidFill>
                  <a:srgbClr val="231F20"/>
                </a:solidFill>
                <a:latin typeface="Franklin Gothic Book"/>
                <a:cs typeface="Franklin Gothic Book"/>
              </a:rPr>
              <a:t> </a:t>
            </a:r>
            <a:r>
              <a:rPr sz="600" spc="-10" dirty="0">
                <a:solidFill>
                  <a:srgbClr val="231F20"/>
                </a:solidFill>
                <a:latin typeface="Franklin Gothic Book"/>
                <a:cs typeface="Franklin Gothic Book"/>
              </a:rPr>
              <a:t>Prevention</a:t>
            </a:r>
            <a:r>
              <a:rPr sz="600" spc="500" dirty="0">
                <a:solidFill>
                  <a:srgbClr val="231F20"/>
                </a:solidFill>
                <a:latin typeface="Franklin Gothic Book"/>
                <a:cs typeface="Franklin Gothic Book"/>
              </a:rPr>
              <a:t> </a:t>
            </a:r>
            <a:r>
              <a:rPr sz="600" dirty="0">
                <a:solidFill>
                  <a:srgbClr val="231F20"/>
                </a:solidFill>
                <a:latin typeface="Franklin Gothic Book"/>
                <a:cs typeface="Franklin Gothic Book"/>
              </a:rPr>
              <a:t>Healthy</a:t>
            </a:r>
            <a:r>
              <a:rPr sz="600" spc="-15" dirty="0">
                <a:solidFill>
                  <a:srgbClr val="231F20"/>
                </a:solidFill>
                <a:latin typeface="Franklin Gothic Book"/>
                <a:cs typeface="Franklin Gothic Book"/>
              </a:rPr>
              <a:t> </a:t>
            </a:r>
            <a:r>
              <a:rPr sz="600" spc="-10" dirty="0">
                <a:solidFill>
                  <a:srgbClr val="231F20"/>
                </a:solidFill>
                <a:latin typeface="Franklin Gothic Book"/>
                <a:cs typeface="Franklin Gothic Book"/>
              </a:rPr>
              <a:t>Eating</a:t>
            </a:r>
            <a:endParaRPr sz="600" dirty="0">
              <a:latin typeface="Franklin Gothic Book"/>
              <a:cs typeface="Franklin Gothic Book"/>
            </a:endParaRPr>
          </a:p>
        </p:txBody>
      </p:sp>
      <p:sp>
        <p:nvSpPr>
          <p:cNvPr id="12" name="object 12"/>
          <p:cNvSpPr txBox="1"/>
          <p:nvPr/>
        </p:nvSpPr>
        <p:spPr>
          <a:xfrm>
            <a:off x="5098796" y="1982651"/>
            <a:ext cx="1240155" cy="497840"/>
          </a:xfrm>
          <a:prstGeom prst="rect">
            <a:avLst/>
          </a:prstGeom>
        </p:spPr>
        <p:txBody>
          <a:bodyPr vert="horz" wrap="square" lIns="0" tIns="12700" rIns="0" bIns="0" rtlCol="0">
            <a:spAutoFit/>
          </a:bodyPr>
          <a:lstStyle/>
          <a:p>
            <a:pPr marL="12700">
              <a:lnSpc>
                <a:spcPct val="100000"/>
              </a:lnSpc>
              <a:spcBef>
                <a:spcPts val="100"/>
              </a:spcBef>
            </a:pPr>
            <a:r>
              <a:rPr sz="600" dirty="0">
                <a:solidFill>
                  <a:srgbClr val="231F20"/>
                </a:solidFill>
                <a:latin typeface="Franklin Gothic Book"/>
                <a:cs typeface="Franklin Gothic Book"/>
              </a:rPr>
              <a:t>Sleep</a:t>
            </a:r>
            <a:r>
              <a:rPr sz="600" spc="-25" dirty="0">
                <a:solidFill>
                  <a:srgbClr val="231F20"/>
                </a:solidFill>
                <a:latin typeface="Franklin Gothic Book"/>
                <a:cs typeface="Franklin Gothic Book"/>
              </a:rPr>
              <a:t> </a:t>
            </a:r>
            <a:r>
              <a:rPr sz="600" spc="-10" dirty="0">
                <a:solidFill>
                  <a:srgbClr val="231F20"/>
                </a:solidFill>
                <a:latin typeface="Franklin Gothic Book"/>
                <a:cs typeface="Franklin Gothic Book"/>
              </a:rPr>
              <a:t>Connection</a:t>
            </a:r>
            <a:endParaRPr sz="600" dirty="0">
              <a:latin typeface="Franklin Gothic Book"/>
              <a:cs typeface="Franklin Gothic Book"/>
            </a:endParaRPr>
          </a:p>
          <a:p>
            <a:pPr marL="12700" marR="5080">
              <a:lnSpc>
                <a:spcPts val="600"/>
              </a:lnSpc>
              <a:spcBef>
                <a:spcPts val="600"/>
              </a:spcBef>
            </a:pPr>
            <a:r>
              <a:rPr sz="600" dirty="0">
                <a:solidFill>
                  <a:srgbClr val="231F20"/>
                </a:solidFill>
                <a:latin typeface="Franklin Gothic Book"/>
                <a:cs typeface="Franklin Gothic Book"/>
              </a:rPr>
              <a:t>Sexual</a:t>
            </a:r>
            <a:r>
              <a:rPr sz="600" spc="-10" dirty="0">
                <a:solidFill>
                  <a:srgbClr val="231F20"/>
                </a:solidFill>
                <a:latin typeface="Franklin Gothic Book"/>
                <a:cs typeface="Franklin Gothic Book"/>
              </a:rPr>
              <a:t> </a:t>
            </a:r>
            <a:r>
              <a:rPr sz="600" dirty="0">
                <a:solidFill>
                  <a:srgbClr val="231F20"/>
                </a:solidFill>
                <a:latin typeface="Franklin Gothic Book"/>
                <a:cs typeface="Franklin Gothic Book"/>
              </a:rPr>
              <a:t>Harassment</a:t>
            </a:r>
            <a:r>
              <a:rPr sz="600" spc="-5" dirty="0">
                <a:solidFill>
                  <a:srgbClr val="231F20"/>
                </a:solidFill>
                <a:latin typeface="Franklin Gothic Book"/>
                <a:cs typeface="Franklin Gothic Book"/>
              </a:rPr>
              <a:t> </a:t>
            </a:r>
            <a:r>
              <a:rPr sz="600" dirty="0">
                <a:solidFill>
                  <a:srgbClr val="231F20"/>
                </a:solidFill>
                <a:latin typeface="Franklin Gothic Book"/>
                <a:cs typeface="Franklin Gothic Book"/>
              </a:rPr>
              <a:t>Assault</a:t>
            </a:r>
            <a:r>
              <a:rPr sz="600" spc="-5" dirty="0">
                <a:solidFill>
                  <a:srgbClr val="231F20"/>
                </a:solidFill>
                <a:latin typeface="Franklin Gothic Book"/>
                <a:cs typeface="Franklin Gothic Book"/>
              </a:rPr>
              <a:t> </a:t>
            </a:r>
            <a:r>
              <a:rPr sz="600" spc="-10" dirty="0">
                <a:solidFill>
                  <a:srgbClr val="231F20"/>
                </a:solidFill>
                <a:latin typeface="Franklin Gothic Book"/>
                <a:cs typeface="Franklin Gothic Book"/>
              </a:rPr>
              <a:t>Response</a:t>
            </a:r>
            <a:r>
              <a:rPr sz="600" spc="500" dirty="0">
                <a:solidFill>
                  <a:srgbClr val="231F20"/>
                </a:solidFill>
                <a:latin typeface="Franklin Gothic Book"/>
                <a:cs typeface="Franklin Gothic Book"/>
              </a:rPr>
              <a:t> </a:t>
            </a:r>
            <a:r>
              <a:rPr sz="600" dirty="0">
                <a:solidFill>
                  <a:srgbClr val="231F20"/>
                </a:solidFill>
                <a:latin typeface="Franklin Gothic Book"/>
                <a:cs typeface="Franklin Gothic Book"/>
              </a:rPr>
              <a:t>Prevention</a:t>
            </a:r>
            <a:r>
              <a:rPr sz="600" spc="-25" dirty="0">
                <a:solidFill>
                  <a:srgbClr val="231F20"/>
                </a:solidFill>
                <a:latin typeface="Franklin Gothic Book"/>
                <a:cs typeface="Franklin Gothic Book"/>
              </a:rPr>
              <a:t> </a:t>
            </a:r>
            <a:r>
              <a:rPr sz="600" spc="-10" dirty="0">
                <a:solidFill>
                  <a:srgbClr val="231F20"/>
                </a:solidFill>
                <a:latin typeface="Franklin Gothic Book"/>
                <a:cs typeface="Franklin Gothic Book"/>
              </a:rPr>
              <a:t>(SHARP)</a:t>
            </a:r>
            <a:endParaRPr sz="600" dirty="0">
              <a:latin typeface="Franklin Gothic Book"/>
              <a:cs typeface="Franklin Gothic Book"/>
            </a:endParaRPr>
          </a:p>
          <a:p>
            <a:pPr marL="12700">
              <a:lnSpc>
                <a:spcPct val="100000"/>
              </a:lnSpc>
              <a:spcBef>
                <a:spcPts val="480"/>
              </a:spcBef>
            </a:pPr>
            <a:r>
              <a:rPr sz="600" spc="-10" dirty="0">
                <a:solidFill>
                  <a:srgbClr val="231F20"/>
                </a:solidFill>
                <a:latin typeface="Franklin Gothic Book"/>
                <a:cs typeface="Franklin Gothic Book"/>
              </a:rPr>
              <a:t>Planning</a:t>
            </a:r>
            <a:r>
              <a:rPr sz="600" spc="15" dirty="0">
                <a:solidFill>
                  <a:srgbClr val="231F20"/>
                </a:solidFill>
                <a:latin typeface="Franklin Gothic Book"/>
                <a:cs typeface="Franklin Gothic Book"/>
              </a:rPr>
              <a:t> </a:t>
            </a:r>
            <a:r>
              <a:rPr sz="600" dirty="0">
                <a:solidFill>
                  <a:srgbClr val="231F20"/>
                </a:solidFill>
                <a:latin typeface="Franklin Gothic Book"/>
                <a:cs typeface="Franklin Gothic Book"/>
              </a:rPr>
              <a:t>a</a:t>
            </a:r>
            <a:r>
              <a:rPr sz="600" spc="25" dirty="0">
                <a:solidFill>
                  <a:srgbClr val="231F20"/>
                </a:solidFill>
                <a:latin typeface="Franklin Gothic Book"/>
                <a:cs typeface="Franklin Gothic Book"/>
              </a:rPr>
              <a:t> </a:t>
            </a:r>
            <a:r>
              <a:rPr sz="600" spc="-10" dirty="0">
                <a:solidFill>
                  <a:srgbClr val="231F20"/>
                </a:solidFill>
                <a:latin typeface="Franklin Gothic Book"/>
                <a:cs typeface="Franklin Gothic Book"/>
              </a:rPr>
              <a:t>Reception</a:t>
            </a:r>
            <a:endParaRPr sz="600" dirty="0">
              <a:latin typeface="Franklin Gothic Book"/>
              <a:cs typeface="Franklin Gothic Book"/>
            </a:endParaRPr>
          </a:p>
        </p:txBody>
      </p:sp>
      <p:sp>
        <p:nvSpPr>
          <p:cNvPr id="13" name="object 13"/>
          <p:cNvSpPr txBox="1"/>
          <p:nvPr/>
        </p:nvSpPr>
        <p:spPr>
          <a:xfrm>
            <a:off x="5098796" y="2592251"/>
            <a:ext cx="638810" cy="116839"/>
          </a:xfrm>
          <a:prstGeom prst="rect">
            <a:avLst/>
          </a:prstGeom>
        </p:spPr>
        <p:txBody>
          <a:bodyPr vert="horz" wrap="square" lIns="0" tIns="12700" rIns="0" bIns="0" rtlCol="0">
            <a:spAutoFit/>
          </a:bodyPr>
          <a:lstStyle/>
          <a:p>
            <a:pPr marL="12700">
              <a:lnSpc>
                <a:spcPct val="100000"/>
              </a:lnSpc>
              <a:spcBef>
                <a:spcPts val="100"/>
              </a:spcBef>
            </a:pPr>
            <a:r>
              <a:rPr sz="600" dirty="0">
                <a:solidFill>
                  <a:srgbClr val="231F20"/>
                </a:solidFill>
                <a:latin typeface="Franklin Gothic Book"/>
                <a:cs typeface="Franklin Gothic Book"/>
              </a:rPr>
              <a:t>After</a:t>
            </a:r>
            <a:r>
              <a:rPr sz="600" spc="-15" dirty="0">
                <a:solidFill>
                  <a:srgbClr val="231F20"/>
                </a:solidFill>
                <a:latin typeface="Franklin Gothic Book"/>
                <a:cs typeface="Franklin Gothic Book"/>
              </a:rPr>
              <a:t> </a:t>
            </a:r>
            <a:r>
              <a:rPr sz="600" dirty="0">
                <a:solidFill>
                  <a:srgbClr val="231F20"/>
                </a:solidFill>
                <a:latin typeface="Franklin Gothic Book"/>
                <a:cs typeface="Franklin Gothic Book"/>
              </a:rPr>
              <a:t>Action</a:t>
            </a:r>
            <a:r>
              <a:rPr sz="600" spc="-5" dirty="0">
                <a:solidFill>
                  <a:srgbClr val="231F20"/>
                </a:solidFill>
                <a:latin typeface="Franklin Gothic Book"/>
                <a:cs typeface="Franklin Gothic Book"/>
              </a:rPr>
              <a:t> </a:t>
            </a:r>
            <a:r>
              <a:rPr sz="600" spc="-10" dirty="0">
                <a:solidFill>
                  <a:srgbClr val="231F20"/>
                </a:solidFill>
                <a:latin typeface="Franklin Gothic Book"/>
                <a:cs typeface="Franklin Gothic Book"/>
              </a:rPr>
              <a:t>Review</a:t>
            </a:r>
            <a:endParaRPr sz="600" dirty="0">
              <a:latin typeface="Franklin Gothic Book"/>
              <a:cs typeface="Franklin Gothic Book"/>
            </a:endParaRPr>
          </a:p>
        </p:txBody>
      </p:sp>
      <p:sp>
        <p:nvSpPr>
          <p:cNvPr id="14" name="object 14"/>
          <p:cNvSpPr txBox="1"/>
          <p:nvPr/>
        </p:nvSpPr>
        <p:spPr>
          <a:xfrm>
            <a:off x="5098796" y="2820851"/>
            <a:ext cx="690880" cy="269240"/>
          </a:xfrm>
          <a:prstGeom prst="rect">
            <a:avLst/>
          </a:prstGeom>
        </p:spPr>
        <p:txBody>
          <a:bodyPr vert="horz" wrap="square" lIns="0" tIns="12700" rIns="0" bIns="0" rtlCol="0">
            <a:spAutoFit/>
          </a:bodyPr>
          <a:lstStyle/>
          <a:p>
            <a:pPr marL="12700">
              <a:lnSpc>
                <a:spcPct val="100000"/>
              </a:lnSpc>
              <a:spcBef>
                <a:spcPts val="100"/>
              </a:spcBef>
            </a:pPr>
            <a:r>
              <a:rPr sz="600" dirty="0">
                <a:solidFill>
                  <a:srgbClr val="231F20"/>
                </a:solidFill>
                <a:latin typeface="Franklin Gothic Book"/>
                <a:cs typeface="Franklin Gothic Book"/>
              </a:rPr>
              <a:t>Senior</a:t>
            </a:r>
            <a:r>
              <a:rPr sz="600" spc="-30" dirty="0">
                <a:solidFill>
                  <a:srgbClr val="231F20"/>
                </a:solidFill>
                <a:latin typeface="Franklin Gothic Book"/>
                <a:cs typeface="Franklin Gothic Book"/>
              </a:rPr>
              <a:t> </a:t>
            </a:r>
            <a:r>
              <a:rPr sz="600" dirty="0">
                <a:solidFill>
                  <a:srgbClr val="231F20"/>
                </a:solidFill>
                <a:latin typeface="Franklin Gothic Book"/>
                <a:cs typeface="Franklin Gothic Book"/>
              </a:rPr>
              <a:t>Spouse</a:t>
            </a:r>
            <a:r>
              <a:rPr sz="600" spc="-30" dirty="0">
                <a:solidFill>
                  <a:srgbClr val="231F20"/>
                </a:solidFill>
                <a:latin typeface="Franklin Gothic Book"/>
                <a:cs typeface="Franklin Gothic Book"/>
              </a:rPr>
              <a:t> </a:t>
            </a:r>
            <a:r>
              <a:rPr sz="600" spc="-10" dirty="0">
                <a:solidFill>
                  <a:srgbClr val="231F20"/>
                </a:solidFill>
                <a:latin typeface="Franklin Gothic Book"/>
                <a:cs typeface="Franklin Gothic Book"/>
              </a:rPr>
              <a:t>Panel</a:t>
            </a:r>
            <a:endParaRPr sz="600" dirty="0">
              <a:latin typeface="Franklin Gothic Book"/>
              <a:cs typeface="Franklin Gothic Book"/>
            </a:endParaRPr>
          </a:p>
          <a:p>
            <a:pPr marL="12700">
              <a:lnSpc>
                <a:spcPct val="100000"/>
              </a:lnSpc>
              <a:spcBef>
                <a:spcPts val="480"/>
              </a:spcBef>
            </a:pPr>
            <a:r>
              <a:rPr sz="600" dirty="0">
                <a:solidFill>
                  <a:srgbClr val="231F20"/>
                </a:solidFill>
                <a:latin typeface="Franklin Gothic Book"/>
                <a:cs typeface="Franklin Gothic Book"/>
              </a:rPr>
              <a:t>Guest </a:t>
            </a:r>
            <a:r>
              <a:rPr sz="600" spc="-10" dirty="0">
                <a:solidFill>
                  <a:srgbClr val="231F20"/>
                </a:solidFill>
                <a:latin typeface="Franklin Gothic Book"/>
                <a:cs typeface="Franklin Gothic Book"/>
              </a:rPr>
              <a:t>Speakers</a:t>
            </a:r>
            <a:endParaRPr sz="600" dirty="0">
              <a:latin typeface="Franklin Gothic Book"/>
              <a:cs typeface="Franklin Gothic Book"/>
            </a:endParaRPr>
          </a:p>
        </p:txBody>
      </p:sp>
      <p:sp>
        <p:nvSpPr>
          <p:cNvPr id="15" name="object 15"/>
          <p:cNvSpPr txBox="1"/>
          <p:nvPr/>
        </p:nvSpPr>
        <p:spPr>
          <a:xfrm>
            <a:off x="5098796" y="3201851"/>
            <a:ext cx="384810" cy="116839"/>
          </a:xfrm>
          <a:prstGeom prst="rect">
            <a:avLst/>
          </a:prstGeom>
        </p:spPr>
        <p:txBody>
          <a:bodyPr vert="horz" wrap="square" lIns="0" tIns="12700" rIns="0" bIns="0" rtlCol="0">
            <a:spAutoFit/>
          </a:bodyPr>
          <a:lstStyle/>
          <a:p>
            <a:pPr marL="12700">
              <a:lnSpc>
                <a:spcPct val="100000"/>
              </a:lnSpc>
              <a:spcBef>
                <a:spcPts val="100"/>
              </a:spcBef>
            </a:pPr>
            <a:r>
              <a:rPr sz="600" spc="-10" dirty="0">
                <a:solidFill>
                  <a:srgbClr val="231F20"/>
                </a:solidFill>
                <a:latin typeface="Franklin Gothic Book"/>
                <a:cs typeface="Franklin Gothic Book"/>
              </a:rPr>
              <a:t>Graduation</a:t>
            </a:r>
            <a:endParaRPr sz="600" dirty="0">
              <a:latin typeface="Franklin Gothic Book"/>
              <a:cs typeface="Franklin Gothic Book"/>
            </a:endParaRPr>
          </a:p>
        </p:txBody>
      </p:sp>
      <p:sp>
        <p:nvSpPr>
          <p:cNvPr id="17" name="object 17"/>
          <p:cNvSpPr/>
          <p:nvPr/>
        </p:nvSpPr>
        <p:spPr>
          <a:xfrm>
            <a:off x="6752361" y="4722520"/>
            <a:ext cx="3187065" cy="2148840"/>
          </a:xfrm>
          <a:custGeom>
            <a:avLst/>
            <a:gdLst/>
            <a:ahLst/>
            <a:cxnLst/>
            <a:rect l="l" t="t" r="r" b="b"/>
            <a:pathLst>
              <a:path w="3187065" h="2148840">
                <a:moveTo>
                  <a:pt x="3186683" y="0"/>
                </a:moveTo>
                <a:lnTo>
                  <a:pt x="0" y="0"/>
                </a:lnTo>
                <a:lnTo>
                  <a:pt x="0" y="2148840"/>
                </a:lnTo>
                <a:lnTo>
                  <a:pt x="3186683" y="2148840"/>
                </a:lnTo>
                <a:lnTo>
                  <a:pt x="3186683" y="0"/>
                </a:lnTo>
                <a:close/>
              </a:path>
            </a:pathLst>
          </a:custGeom>
          <a:solidFill>
            <a:srgbClr val="231F20">
              <a:alpha val="50000"/>
            </a:srgbClr>
          </a:solidFill>
        </p:spPr>
        <p:txBody>
          <a:bodyPr wrap="square" lIns="0" tIns="0" rIns="0" bIns="0" rtlCol="0"/>
          <a:lstStyle/>
          <a:p>
            <a:endParaRPr dirty="0"/>
          </a:p>
        </p:txBody>
      </p:sp>
      <p:sp>
        <p:nvSpPr>
          <p:cNvPr id="19" name="object 19"/>
          <p:cNvSpPr txBox="1"/>
          <p:nvPr/>
        </p:nvSpPr>
        <p:spPr>
          <a:xfrm>
            <a:off x="215550" y="155485"/>
            <a:ext cx="1082040" cy="269240"/>
          </a:xfrm>
          <a:prstGeom prst="rect">
            <a:avLst/>
          </a:prstGeom>
        </p:spPr>
        <p:txBody>
          <a:bodyPr vert="horz" wrap="square" lIns="0" tIns="12700" rIns="0" bIns="0" rtlCol="0">
            <a:spAutoFit/>
          </a:bodyPr>
          <a:lstStyle/>
          <a:p>
            <a:pPr marL="12700">
              <a:lnSpc>
                <a:spcPct val="100000"/>
              </a:lnSpc>
              <a:spcBef>
                <a:spcPts val="100"/>
              </a:spcBef>
            </a:pPr>
            <a:r>
              <a:rPr sz="1600" b="1" dirty="0">
                <a:solidFill>
                  <a:srgbClr val="231F20"/>
                </a:solidFill>
                <a:latin typeface="Franklin Gothic Demi"/>
                <a:cs typeface="Franklin Gothic Demi"/>
              </a:rPr>
              <a:t>Our</a:t>
            </a:r>
            <a:r>
              <a:rPr sz="1600" b="1" spc="-40" dirty="0">
                <a:solidFill>
                  <a:srgbClr val="231F20"/>
                </a:solidFill>
                <a:latin typeface="Franklin Gothic Demi"/>
                <a:cs typeface="Franklin Gothic Demi"/>
              </a:rPr>
              <a:t> </a:t>
            </a:r>
            <a:r>
              <a:rPr sz="1600" b="1" spc="-10" dirty="0">
                <a:solidFill>
                  <a:srgbClr val="231F20"/>
                </a:solidFill>
                <a:latin typeface="Franklin Gothic Demi"/>
                <a:cs typeface="Franklin Gothic Demi"/>
              </a:rPr>
              <a:t>Mission</a:t>
            </a:r>
            <a:endParaRPr sz="1600" dirty="0">
              <a:latin typeface="Franklin Gothic Demi"/>
              <a:cs typeface="Franklin Gothic Demi"/>
            </a:endParaRPr>
          </a:p>
        </p:txBody>
      </p:sp>
      <p:sp>
        <p:nvSpPr>
          <p:cNvPr id="20" name="object 20"/>
          <p:cNvSpPr txBox="1"/>
          <p:nvPr/>
        </p:nvSpPr>
        <p:spPr>
          <a:xfrm>
            <a:off x="215900" y="515812"/>
            <a:ext cx="2905760" cy="863600"/>
          </a:xfrm>
          <a:prstGeom prst="rect">
            <a:avLst/>
          </a:prstGeom>
        </p:spPr>
        <p:txBody>
          <a:bodyPr vert="horz" wrap="square" lIns="0" tIns="12700" rIns="0" bIns="0" rtlCol="0">
            <a:spAutoFit/>
          </a:bodyPr>
          <a:lstStyle/>
          <a:p>
            <a:pPr marL="12700" marR="5080" indent="174625">
              <a:lnSpc>
                <a:spcPct val="100000"/>
              </a:lnSpc>
              <a:spcBef>
                <a:spcPts val="100"/>
              </a:spcBef>
            </a:pPr>
            <a:r>
              <a:rPr sz="1100" dirty="0">
                <a:solidFill>
                  <a:srgbClr val="231F20"/>
                </a:solidFill>
                <a:latin typeface="Franklin Gothic Book"/>
                <a:cs typeface="Franklin Gothic Book"/>
              </a:rPr>
              <a:t>Educate</a:t>
            </a:r>
            <a:r>
              <a:rPr sz="1100" spc="-15" dirty="0">
                <a:solidFill>
                  <a:srgbClr val="231F20"/>
                </a:solidFill>
                <a:latin typeface="Franklin Gothic Book"/>
                <a:cs typeface="Franklin Gothic Book"/>
              </a:rPr>
              <a:t> </a:t>
            </a:r>
            <a:r>
              <a:rPr sz="1100" dirty="0">
                <a:solidFill>
                  <a:srgbClr val="231F20"/>
                </a:solidFill>
                <a:latin typeface="Franklin Gothic Book"/>
                <a:cs typeface="Franklin Gothic Book"/>
              </a:rPr>
              <a:t>senior</a:t>
            </a:r>
            <a:r>
              <a:rPr sz="1100" spc="-10" dirty="0">
                <a:solidFill>
                  <a:srgbClr val="231F20"/>
                </a:solidFill>
                <a:latin typeface="Franklin Gothic Book"/>
                <a:cs typeface="Franklin Gothic Book"/>
              </a:rPr>
              <a:t> </a:t>
            </a:r>
            <a:r>
              <a:rPr sz="1100" dirty="0">
                <a:solidFill>
                  <a:srgbClr val="231F20"/>
                </a:solidFill>
                <a:latin typeface="Franklin Gothic Book"/>
                <a:cs typeface="Franklin Gothic Book"/>
              </a:rPr>
              <a:t>enlisted</a:t>
            </a:r>
            <a:r>
              <a:rPr sz="1100" spc="-15" dirty="0">
                <a:solidFill>
                  <a:srgbClr val="231F20"/>
                </a:solidFill>
                <a:latin typeface="Franklin Gothic Book"/>
                <a:cs typeface="Franklin Gothic Book"/>
              </a:rPr>
              <a:t> </a:t>
            </a:r>
            <a:r>
              <a:rPr sz="1100" dirty="0">
                <a:solidFill>
                  <a:srgbClr val="231F20"/>
                </a:solidFill>
                <a:latin typeface="Franklin Gothic Book"/>
                <a:cs typeface="Franklin Gothic Book"/>
              </a:rPr>
              <a:t>spouses</a:t>
            </a:r>
            <a:r>
              <a:rPr sz="1100" spc="-10" dirty="0">
                <a:solidFill>
                  <a:srgbClr val="231F20"/>
                </a:solidFill>
                <a:latin typeface="Franklin Gothic Book"/>
                <a:cs typeface="Franklin Gothic Book"/>
              </a:rPr>
              <a:t> </a:t>
            </a:r>
            <a:r>
              <a:rPr sz="1100" dirty="0">
                <a:solidFill>
                  <a:srgbClr val="231F20"/>
                </a:solidFill>
                <a:latin typeface="Franklin Gothic Book"/>
                <a:cs typeface="Franklin Gothic Book"/>
              </a:rPr>
              <a:t>from</a:t>
            </a:r>
            <a:r>
              <a:rPr sz="1100" spc="-15" dirty="0">
                <a:solidFill>
                  <a:srgbClr val="231F20"/>
                </a:solidFill>
                <a:latin typeface="Franklin Gothic Book"/>
                <a:cs typeface="Franklin Gothic Book"/>
              </a:rPr>
              <a:t> </a:t>
            </a:r>
            <a:r>
              <a:rPr sz="1100" dirty="0">
                <a:solidFill>
                  <a:srgbClr val="231F20"/>
                </a:solidFill>
                <a:latin typeface="Franklin Gothic Book"/>
                <a:cs typeface="Franklin Gothic Book"/>
              </a:rPr>
              <a:t>the</a:t>
            </a:r>
            <a:r>
              <a:rPr sz="1100" spc="-10" dirty="0">
                <a:solidFill>
                  <a:srgbClr val="231F20"/>
                </a:solidFill>
                <a:latin typeface="Franklin Gothic Book"/>
                <a:cs typeface="Franklin Gothic Book"/>
              </a:rPr>
              <a:t> </a:t>
            </a:r>
            <a:r>
              <a:rPr sz="1100" spc="-20" dirty="0">
                <a:solidFill>
                  <a:srgbClr val="231F20"/>
                </a:solidFill>
                <a:latin typeface="Franklin Gothic Book"/>
                <a:cs typeface="Franklin Gothic Book"/>
              </a:rPr>
              <a:t>U.S. </a:t>
            </a:r>
            <a:r>
              <a:rPr sz="1100" spc="-10" dirty="0">
                <a:solidFill>
                  <a:srgbClr val="231F20"/>
                </a:solidFill>
                <a:latin typeface="Franklin Gothic Book"/>
                <a:cs typeface="Franklin Gothic Book"/>
              </a:rPr>
              <a:t>Army, </a:t>
            </a:r>
            <a:r>
              <a:rPr sz="1100" dirty="0">
                <a:solidFill>
                  <a:srgbClr val="231F20"/>
                </a:solidFill>
                <a:latin typeface="Franklin Gothic Book"/>
                <a:cs typeface="Franklin Gothic Book"/>
              </a:rPr>
              <a:t>sister</a:t>
            </a:r>
            <a:r>
              <a:rPr sz="1100" spc="-5" dirty="0">
                <a:solidFill>
                  <a:srgbClr val="231F20"/>
                </a:solidFill>
                <a:latin typeface="Franklin Gothic Book"/>
                <a:cs typeface="Franklin Gothic Book"/>
              </a:rPr>
              <a:t> </a:t>
            </a:r>
            <a:r>
              <a:rPr sz="1100" dirty="0">
                <a:solidFill>
                  <a:srgbClr val="231F20"/>
                </a:solidFill>
                <a:latin typeface="Franklin Gothic Book"/>
                <a:cs typeface="Franklin Gothic Book"/>
              </a:rPr>
              <a:t>services,</a:t>
            </a:r>
            <a:r>
              <a:rPr sz="1100" spc="-15" dirty="0">
                <a:solidFill>
                  <a:srgbClr val="231F20"/>
                </a:solidFill>
                <a:latin typeface="Franklin Gothic Book"/>
                <a:cs typeface="Franklin Gothic Book"/>
              </a:rPr>
              <a:t> </a:t>
            </a:r>
            <a:r>
              <a:rPr sz="1100" dirty="0">
                <a:solidFill>
                  <a:srgbClr val="231F20"/>
                </a:solidFill>
                <a:latin typeface="Franklin Gothic Book"/>
                <a:cs typeface="Franklin Gothic Book"/>
              </a:rPr>
              <a:t>and</a:t>
            </a:r>
            <a:r>
              <a:rPr sz="1100" spc="-5" dirty="0">
                <a:solidFill>
                  <a:srgbClr val="231F20"/>
                </a:solidFill>
                <a:latin typeface="Franklin Gothic Book"/>
                <a:cs typeface="Franklin Gothic Book"/>
              </a:rPr>
              <a:t> </a:t>
            </a:r>
            <a:r>
              <a:rPr sz="1100" dirty="0">
                <a:solidFill>
                  <a:srgbClr val="231F20"/>
                </a:solidFill>
                <a:latin typeface="Franklin Gothic Book"/>
                <a:cs typeface="Franklin Gothic Book"/>
              </a:rPr>
              <a:t>allied</a:t>
            </a:r>
            <a:r>
              <a:rPr sz="1100" spc="-10" dirty="0">
                <a:solidFill>
                  <a:srgbClr val="231F20"/>
                </a:solidFill>
                <a:latin typeface="Franklin Gothic Book"/>
                <a:cs typeface="Franklin Gothic Book"/>
              </a:rPr>
              <a:t> </a:t>
            </a:r>
            <a:r>
              <a:rPr sz="1100" dirty="0">
                <a:solidFill>
                  <a:srgbClr val="231F20"/>
                </a:solidFill>
                <a:latin typeface="Franklin Gothic Book"/>
                <a:cs typeface="Franklin Gothic Book"/>
              </a:rPr>
              <a:t>militaries</a:t>
            </a:r>
            <a:r>
              <a:rPr sz="1100" spc="-5" dirty="0">
                <a:solidFill>
                  <a:srgbClr val="231F20"/>
                </a:solidFill>
                <a:latin typeface="Franklin Gothic Book"/>
                <a:cs typeface="Franklin Gothic Book"/>
              </a:rPr>
              <a:t> </a:t>
            </a:r>
            <a:r>
              <a:rPr lang="en-US" sz="1100" spc="-25" dirty="0">
                <a:solidFill>
                  <a:srgbClr val="231F20"/>
                </a:solidFill>
                <a:latin typeface="Franklin Gothic Book"/>
                <a:cs typeface="Franklin Gothic Book"/>
              </a:rPr>
              <a:t>to</a:t>
            </a:r>
            <a:r>
              <a:rPr sz="1100" spc="-25" dirty="0">
                <a:solidFill>
                  <a:srgbClr val="231F20"/>
                </a:solidFill>
                <a:latin typeface="Franklin Gothic Book"/>
                <a:cs typeface="Franklin Gothic Book"/>
              </a:rPr>
              <a:t> </a:t>
            </a:r>
            <a:r>
              <a:rPr sz="1100" dirty="0">
                <a:solidFill>
                  <a:srgbClr val="231F20"/>
                </a:solidFill>
                <a:latin typeface="Franklin Gothic Book"/>
                <a:cs typeface="Franklin Gothic Book"/>
              </a:rPr>
              <a:t>promote</a:t>
            </a:r>
            <a:r>
              <a:rPr sz="1100" spc="-30" dirty="0">
                <a:solidFill>
                  <a:srgbClr val="231F20"/>
                </a:solidFill>
                <a:latin typeface="Franklin Gothic Book"/>
                <a:cs typeface="Franklin Gothic Book"/>
              </a:rPr>
              <a:t> </a:t>
            </a:r>
            <a:r>
              <a:rPr sz="1100" dirty="0">
                <a:solidFill>
                  <a:srgbClr val="231F20"/>
                </a:solidFill>
                <a:latin typeface="Franklin Gothic Book"/>
                <a:cs typeface="Franklin Gothic Book"/>
              </a:rPr>
              <a:t>a</a:t>
            </a:r>
            <a:r>
              <a:rPr sz="1100" spc="-25" dirty="0">
                <a:solidFill>
                  <a:srgbClr val="231F20"/>
                </a:solidFill>
                <a:latin typeface="Franklin Gothic Book"/>
                <a:cs typeface="Franklin Gothic Book"/>
              </a:rPr>
              <a:t> </a:t>
            </a:r>
            <a:r>
              <a:rPr sz="1100" dirty="0">
                <a:solidFill>
                  <a:srgbClr val="231F20"/>
                </a:solidFill>
                <a:latin typeface="Franklin Gothic Book"/>
                <a:cs typeface="Franklin Gothic Book"/>
              </a:rPr>
              <a:t>team</a:t>
            </a:r>
            <a:r>
              <a:rPr lang="en-US" sz="1100" dirty="0">
                <a:solidFill>
                  <a:srgbClr val="231F20"/>
                </a:solidFill>
                <a:latin typeface="Franklin Gothic Book"/>
                <a:cs typeface="Franklin Gothic Book"/>
              </a:rPr>
              <a:t>-</a:t>
            </a:r>
            <a:r>
              <a:rPr sz="1100" dirty="0">
                <a:solidFill>
                  <a:srgbClr val="231F20"/>
                </a:solidFill>
                <a:latin typeface="Franklin Gothic Book"/>
                <a:cs typeface="Franklin Gothic Book"/>
              </a:rPr>
              <a:t>building</a:t>
            </a:r>
            <a:r>
              <a:rPr sz="1100" spc="-30" dirty="0">
                <a:solidFill>
                  <a:srgbClr val="231F20"/>
                </a:solidFill>
                <a:latin typeface="Franklin Gothic Book"/>
                <a:cs typeface="Franklin Gothic Book"/>
              </a:rPr>
              <a:t> </a:t>
            </a:r>
            <a:r>
              <a:rPr sz="1100" dirty="0">
                <a:solidFill>
                  <a:srgbClr val="231F20"/>
                </a:solidFill>
                <a:latin typeface="Franklin Gothic Book"/>
                <a:cs typeface="Franklin Gothic Book"/>
              </a:rPr>
              <a:t>approach</a:t>
            </a:r>
            <a:r>
              <a:rPr sz="1100" spc="-25" dirty="0">
                <a:solidFill>
                  <a:srgbClr val="231F20"/>
                </a:solidFill>
                <a:latin typeface="Franklin Gothic Book"/>
                <a:cs typeface="Franklin Gothic Book"/>
              </a:rPr>
              <a:t> </a:t>
            </a:r>
            <a:r>
              <a:rPr sz="1100" dirty="0">
                <a:solidFill>
                  <a:srgbClr val="231F20"/>
                </a:solidFill>
                <a:latin typeface="Franklin Gothic Book"/>
                <a:cs typeface="Franklin Gothic Book"/>
              </a:rPr>
              <a:t>by</a:t>
            </a:r>
            <a:r>
              <a:rPr sz="1100" spc="-30" dirty="0">
                <a:solidFill>
                  <a:srgbClr val="231F20"/>
                </a:solidFill>
                <a:latin typeface="Franklin Gothic Book"/>
                <a:cs typeface="Franklin Gothic Book"/>
              </a:rPr>
              <a:t> </a:t>
            </a:r>
            <a:r>
              <a:rPr sz="1100" spc="-10" dirty="0">
                <a:solidFill>
                  <a:srgbClr val="231F20"/>
                </a:solidFill>
                <a:latin typeface="Franklin Gothic Book"/>
                <a:cs typeface="Franklin Gothic Book"/>
              </a:rPr>
              <a:t>enhancing </a:t>
            </a:r>
            <a:r>
              <a:rPr sz="1100" dirty="0">
                <a:solidFill>
                  <a:srgbClr val="231F20"/>
                </a:solidFill>
                <a:latin typeface="Franklin Gothic Book"/>
                <a:cs typeface="Franklin Gothic Book"/>
              </a:rPr>
              <a:t>and</a:t>
            </a:r>
            <a:r>
              <a:rPr sz="1100" spc="-15" dirty="0">
                <a:solidFill>
                  <a:srgbClr val="231F20"/>
                </a:solidFill>
                <a:latin typeface="Franklin Gothic Book"/>
                <a:cs typeface="Franklin Gothic Book"/>
              </a:rPr>
              <a:t> </a:t>
            </a:r>
            <a:r>
              <a:rPr sz="1100" dirty="0">
                <a:solidFill>
                  <a:srgbClr val="231F20"/>
                </a:solidFill>
                <a:latin typeface="Franklin Gothic Book"/>
                <a:cs typeface="Franklin Gothic Book"/>
              </a:rPr>
              <a:t>developing</a:t>
            </a:r>
            <a:r>
              <a:rPr sz="1100" spc="-15" dirty="0">
                <a:solidFill>
                  <a:srgbClr val="231F20"/>
                </a:solidFill>
                <a:latin typeface="Franklin Gothic Book"/>
                <a:cs typeface="Franklin Gothic Book"/>
              </a:rPr>
              <a:t> </a:t>
            </a:r>
            <a:r>
              <a:rPr sz="1100" dirty="0">
                <a:solidFill>
                  <a:srgbClr val="231F20"/>
                </a:solidFill>
                <a:latin typeface="Franklin Gothic Book"/>
                <a:cs typeface="Franklin Gothic Book"/>
              </a:rPr>
              <a:t>leadership</a:t>
            </a:r>
            <a:r>
              <a:rPr sz="1100" spc="-10" dirty="0">
                <a:solidFill>
                  <a:srgbClr val="231F20"/>
                </a:solidFill>
                <a:latin typeface="Franklin Gothic Book"/>
                <a:cs typeface="Franklin Gothic Book"/>
              </a:rPr>
              <a:t> </a:t>
            </a:r>
            <a:r>
              <a:rPr sz="1100" dirty="0">
                <a:solidFill>
                  <a:srgbClr val="231F20"/>
                </a:solidFill>
                <a:latin typeface="Franklin Gothic Book"/>
                <a:cs typeface="Franklin Gothic Book"/>
              </a:rPr>
              <a:t>skills</a:t>
            </a:r>
            <a:r>
              <a:rPr sz="1100" spc="-15" dirty="0">
                <a:solidFill>
                  <a:srgbClr val="231F20"/>
                </a:solidFill>
                <a:latin typeface="Franklin Gothic Book"/>
                <a:cs typeface="Franklin Gothic Book"/>
              </a:rPr>
              <a:t> </a:t>
            </a:r>
            <a:r>
              <a:rPr sz="1100" dirty="0">
                <a:solidFill>
                  <a:srgbClr val="231F20"/>
                </a:solidFill>
                <a:latin typeface="Franklin Gothic Book"/>
                <a:cs typeface="Franklin Gothic Book"/>
              </a:rPr>
              <a:t>to</a:t>
            </a:r>
            <a:r>
              <a:rPr sz="1100" spc="-10" dirty="0">
                <a:solidFill>
                  <a:srgbClr val="231F20"/>
                </a:solidFill>
                <a:latin typeface="Franklin Gothic Book"/>
                <a:cs typeface="Franklin Gothic Book"/>
              </a:rPr>
              <a:t> support </a:t>
            </a:r>
            <a:r>
              <a:rPr sz="1100" dirty="0">
                <a:solidFill>
                  <a:srgbClr val="231F20"/>
                </a:solidFill>
                <a:latin typeface="Franklin Gothic Book"/>
                <a:cs typeface="Franklin Gothic Book"/>
              </a:rPr>
              <a:t>readiness, morale, and a successful </a:t>
            </a:r>
            <a:r>
              <a:rPr sz="1100" spc="-10" dirty="0">
                <a:solidFill>
                  <a:srgbClr val="231F20"/>
                </a:solidFill>
                <a:latin typeface="Franklin Gothic Book"/>
                <a:cs typeface="Franklin Gothic Book"/>
              </a:rPr>
              <a:t>command.</a:t>
            </a:r>
            <a:endParaRPr sz="1100" dirty="0">
              <a:latin typeface="Franklin Gothic Book"/>
              <a:cs typeface="Franklin Gothic Book"/>
            </a:endParaRPr>
          </a:p>
        </p:txBody>
      </p:sp>
      <p:sp>
        <p:nvSpPr>
          <p:cNvPr id="21" name="object 21"/>
          <p:cNvSpPr txBox="1"/>
          <p:nvPr/>
        </p:nvSpPr>
        <p:spPr>
          <a:xfrm>
            <a:off x="215550" y="1585915"/>
            <a:ext cx="1198880" cy="269240"/>
          </a:xfrm>
          <a:prstGeom prst="rect">
            <a:avLst/>
          </a:prstGeom>
        </p:spPr>
        <p:txBody>
          <a:bodyPr vert="horz" wrap="square" lIns="0" tIns="12700" rIns="0" bIns="0" rtlCol="0">
            <a:spAutoFit/>
          </a:bodyPr>
          <a:lstStyle/>
          <a:p>
            <a:pPr marL="12700">
              <a:lnSpc>
                <a:spcPct val="100000"/>
              </a:lnSpc>
              <a:spcBef>
                <a:spcPts val="100"/>
              </a:spcBef>
            </a:pPr>
            <a:r>
              <a:rPr sz="1600" b="1" dirty="0">
                <a:solidFill>
                  <a:srgbClr val="231F20"/>
                </a:solidFill>
                <a:latin typeface="Franklin Gothic Demi"/>
                <a:cs typeface="Franklin Gothic Demi"/>
              </a:rPr>
              <a:t>Course</a:t>
            </a:r>
            <a:r>
              <a:rPr sz="1600" b="1" spc="-65" dirty="0">
                <a:solidFill>
                  <a:srgbClr val="231F20"/>
                </a:solidFill>
                <a:latin typeface="Franklin Gothic Demi"/>
                <a:cs typeface="Franklin Gothic Demi"/>
              </a:rPr>
              <a:t> </a:t>
            </a:r>
            <a:r>
              <a:rPr sz="1600" b="1" spc="-10" dirty="0">
                <a:solidFill>
                  <a:srgbClr val="231F20"/>
                </a:solidFill>
                <a:latin typeface="Franklin Gothic Demi"/>
                <a:cs typeface="Franklin Gothic Demi"/>
              </a:rPr>
              <a:t>Goals</a:t>
            </a:r>
            <a:endParaRPr sz="1600" dirty="0">
              <a:latin typeface="Franklin Gothic Demi"/>
              <a:cs typeface="Franklin Gothic Demi"/>
            </a:endParaRPr>
          </a:p>
        </p:txBody>
      </p:sp>
      <p:sp>
        <p:nvSpPr>
          <p:cNvPr id="22" name="object 22"/>
          <p:cNvSpPr txBox="1"/>
          <p:nvPr/>
        </p:nvSpPr>
        <p:spPr>
          <a:xfrm>
            <a:off x="215550" y="4465870"/>
            <a:ext cx="1609725" cy="894715"/>
          </a:xfrm>
          <a:prstGeom prst="rect">
            <a:avLst/>
          </a:prstGeom>
        </p:spPr>
        <p:txBody>
          <a:bodyPr vert="horz" wrap="square" lIns="0" tIns="12700" rIns="0" bIns="0" rtlCol="0">
            <a:spAutoFit/>
          </a:bodyPr>
          <a:lstStyle/>
          <a:p>
            <a:pPr marL="12700">
              <a:lnSpc>
                <a:spcPct val="100000"/>
              </a:lnSpc>
              <a:spcBef>
                <a:spcPts val="100"/>
              </a:spcBef>
            </a:pPr>
            <a:r>
              <a:rPr sz="1600" b="1" dirty="0">
                <a:solidFill>
                  <a:srgbClr val="231F20"/>
                </a:solidFill>
                <a:latin typeface="Franklin Gothic Demi"/>
                <a:cs typeface="Franklin Gothic Demi"/>
              </a:rPr>
              <a:t>Modes</a:t>
            </a:r>
            <a:r>
              <a:rPr sz="1600" b="1" spc="-40" dirty="0">
                <a:solidFill>
                  <a:srgbClr val="231F20"/>
                </a:solidFill>
                <a:latin typeface="Franklin Gothic Demi"/>
                <a:cs typeface="Franklin Gothic Demi"/>
              </a:rPr>
              <a:t> </a:t>
            </a:r>
            <a:r>
              <a:rPr sz="1600" b="1" dirty="0">
                <a:solidFill>
                  <a:srgbClr val="231F20"/>
                </a:solidFill>
                <a:latin typeface="Franklin Gothic Demi"/>
                <a:cs typeface="Franklin Gothic Demi"/>
              </a:rPr>
              <a:t>of</a:t>
            </a:r>
            <a:r>
              <a:rPr sz="1600" b="1" spc="-40" dirty="0">
                <a:solidFill>
                  <a:srgbClr val="231F20"/>
                </a:solidFill>
                <a:latin typeface="Franklin Gothic Demi"/>
                <a:cs typeface="Franklin Gothic Demi"/>
              </a:rPr>
              <a:t> </a:t>
            </a:r>
            <a:r>
              <a:rPr sz="1600" b="1" spc="-10" dirty="0">
                <a:solidFill>
                  <a:srgbClr val="231F20"/>
                </a:solidFill>
                <a:latin typeface="Franklin Gothic Demi"/>
                <a:cs typeface="Franklin Gothic Demi"/>
              </a:rPr>
              <a:t>Delivery</a:t>
            </a:r>
            <a:endParaRPr sz="1600" dirty="0">
              <a:latin typeface="Franklin Gothic Demi"/>
              <a:cs typeface="Franklin Gothic Demi"/>
            </a:endParaRPr>
          </a:p>
          <a:p>
            <a:pPr marL="241300" indent="-229235">
              <a:lnSpc>
                <a:spcPct val="100000"/>
              </a:lnSpc>
              <a:spcBef>
                <a:spcPts val="960"/>
              </a:spcBef>
              <a:buChar char="•"/>
              <a:tabLst>
                <a:tab pos="241300" algn="l"/>
                <a:tab pos="241935" algn="l"/>
              </a:tabLst>
            </a:pPr>
            <a:r>
              <a:rPr sz="1100" dirty="0">
                <a:solidFill>
                  <a:srgbClr val="231F20"/>
                </a:solidFill>
                <a:latin typeface="Franklin Gothic Book"/>
                <a:cs typeface="Franklin Gothic Book"/>
              </a:rPr>
              <a:t>Face</a:t>
            </a:r>
            <a:r>
              <a:rPr sz="1100" spc="-35" dirty="0">
                <a:solidFill>
                  <a:srgbClr val="231F20"/>
                </a:solidFill>
                <a:latin typeface="Franklin Gothic Book"/>
                <a:cs typeface="Franklin Gothic Book"/>
              </a:rPr>
              <a:t> </a:t>
            </a:r>
            <a:r>
              <a:rPr sz="1100" dirty="0">
                <a:solidFill>
                  <a:srgbClr val="231F20"/>
                </a:solidFill>
                <a:latin typeface="Franklin Gothic Book"/>
                <a:cs typeface="Franklin Gothic Book"/>
              </a:rPr>
              <a:t>to</a:t>
            </a:r>
            <a:r>
              <a:rPr sz="1100" spc="-20" dirty="0">
                <a:solidFill>
                  <a:srgbClr val="231F20"/>
                </a:solidFill>
                <a:latin typeface="Franklin Gothic Book"/>
                <a:cs typeface="Franklin Gothic Book"/>
              </a:rPr>
              <a:t> Face</a:t>
            </a:r>
            <a:endParaRPr sz="1100" dirty="0">
              <a:latin typeface="Franklin Gothic Book"/>
              <a:cs typeface="Franklin Gothic Book"/>
            </a:endParaRPr>
          </a:p>
          <a:p>
            <a:pPr marL="241300" indent="-229235">
              <a:lnSpc>
                <a:spcPct val="100000"/>
              </a:lnSpc>
              <a:buChar char="•"/>
              <a:tabLst>
                <a:tab pos="241300" algn="l"/>
                <a:tab pos="241935" algn="l"/>
              </a:tabLst>
            </a:pPr>
            <a:r>
              <a:rPr sz="1100" spc="-10" dirty="0">
                <a:solidFill>
                  <a:srgbClr val="231F20"/>
                </a:solidFill>
                <a:latin typeface="Franklin Gothic Book"/>
                <a:cs typeface="Franklin Gothic Book"/>
              </a:rPr>
              <a:t>Virtual</a:t>
            </a:r>
            <a:endParaRPr sz="1100" dirty="0">
              <a:latin typeface="Franklin Gothic Book"/>
              <a:cs typeface="Franklin Gothic Book"/>
            </a:endParaRPr>
          </a:p>
          <a:p>
            <a:pPr marL="241300" indent="-229235">
              <a:lnSpc>
                <a:spcPct val="100000"/>
              </a:lnSpc>
              <a:buChar char="•"/>
              <a:tabLst>
                <a:tab pos="241300" algn="l"/>
                <a:tab pos="241935" algn="l"/>
              </a:tabLst>
            </a:pPr>
            <a:r>
              <a:rPr sz="1100" dirty="0">
                <a:solidFill>
                  <a:srgbClr val="231F20"/>
                </a:solidFill>
                <a:latin typeface="Franklin Gothic Book"/>
                <a:cs typeface="Franklin Gothic Book"/>
              </a:rPr>
              <a:t>Distributed</a:t>
            </a:r>
            <a:r>
              <a:rPr sz="1100" spc="-30" dirty="0">
                <a:solidFill>
                  <a:srgbClr val="231F20"/>
                </a:solidFill>
                <a:latin typeface="Franklin Gothic Book"/>
                <a:cs typeface="Franklin Gothic Book"/>
              </a:rPr>
              <a:t> </a:t>
            </a:r>
            <a:r>
              <a:rPr sz="1100" spc="-10" dirty="0">
                <a:solidFill>
                  <a:srgbClr val="231F20"/>
                </a:solidFill>
                <a:latin typeface="Franklin Gothic Book"/>
                <a:cs typeface="Franklin Gothic Book"/>
              </a:rPr>
              <a:t>Learning</a:t>
            </a:r>
            <a:endParaRPr sz="1100" dirty="0">
              <a:latin typeface="Franklin Gothic Book"/>
              <a:cs typeface="Franklin Gothic Book"/>
            </a:endParaRPr>
          </a:p>
        </p:txBody>
      </p:sp>
      <p:sp>
        <p:nvSpPr>
          <p:cNvPr id="23" name="object 23"/>
          <p:cNvSpPr txBox="1"/>
          <p:nvPr/>
        </p:nvSpPr>
        <p:spPr>
          <a:xfrm>
            <a:off x="215900" y="1951735"/>
            <a:ext cx="2888615" cy="2382704"/>
          </a:xfrm>
          <a:prstGeom prst="rect">
            <a:avLst/>
          </a:prstGeom>
        </p:spPr>
        <p:txBody>
          <a:bodyPr vert="horz" wrap="square" lIns="0" tIns="12700" rIns="0" bIns="0" rtlCol="0">
            <a:spAutoFit/>
          </a:bodyPr>
          <a:lstStyle/>
          <a:p>
            <a:pPr marL="12700" marR="5080" indent="174625">
              <a:lnSpc>
                <a:spcPct val="100000"/>
              </a:lnSpc>
              <a:spcBef>
                <a:spcPts val="100"/>
              </a:spcBef>
            </a:pPr>
            <a:r>
              <a:rPr sz="1100" dirty="0">
                <a:solidFill>
                  <a:srgbClr val="231F20"/>
                </a:solidFill>
                <a:latin typeface="Franklin Gothic Book"/>
                <a:cs typeface="Franklin Gothic Book"/>
              </a:rPr>
              <a:t>Builds</a:t>
            </a:r>
            <a:r>
              <a:rPr sz="1100" spc="-10" dirty="0">
                <a:solidFill>
                  <a:srgbClr val="231F20"/>
                </a:solidFill>
                <a:latin typeface="Franklin Gothic Book"/>
                <a:cs typeface="Franklin Gothic Book"/>
              </a:rPr>
              <a:t> </a:t>
            </a:r>
            <a:r>
              <a:rPr sz="1100" dirty="0">
                <a:solidFill>
                  <a:srgbClr val="231F20"/>
                </a:solidFill>
                <a:latin typeface="Franklin Gothic Book"/>
                <a:cs typeface="Franklin Gothic Book"/>
              </a:rPr>
              <a:t>upon</a:t>
            </a:r>
            <a:r>
              <a:rPr sz="1100" spc="-5" dirty="0">
                <a:solidFill>
                  <a:srgbClr val="231F20"/>
                </a:solidFill>
                <a:latin typeface="Franklin Gothic Book"/>
                <a:cs typeface="Franklin Gothic Book"/>
              </a:rPr>
              <a:t> </a:t>
            </a:r>
            <a:r>
              <a:rPr sz="1100" dirty="0">
                <a:solidFill>
                  <a:srgbClr val="231F20"/>
                </a:solidFill>
                <a:latin typeface="Franklin Gothic Book"/>
                <a:cs typeface="Franklin Gothic Book"/>
              </a:rPr>
              <a:t>the</a:t>
            </a:r>
            <a:r>
              <a:rPr sz="1100" spc="-5" dirty="0">
                <a:solidFill>
                  <a:srgbClr val="231F20"/>
                </a:solidFill>
                <a:latin typeface="Franklin Gothic Book"/>
                <a:cs typeface="Franklin Gothic Book"/>
              </a:rPr>
              <a:t> </a:t>
            </a:r>
            <a:r>
              <a:rPr sz="1100" dirty="0">
                <a:solidFill>
                  <a:srgbClr val="231F20"/>
                </a:solidFill>
                <a:latin typeface="Franklin Gothic Book"/>
                <a:cs typeface="Franklin Gothic Book"/>
              </a:rPr>
              <a:t>senior</a:t>
            </a:r>
            <a:r>
              <a:rPr sz="1100" spc="-5" dirty="0">
                <a:solidFill>
                  <a:srgbClr val="231F20"/>
                </a:solidFill>
                <a:latin typeface="Franklin Gothic Book"/>
                <a:cs typeface="Franklin Gothic Book"/>
              </a:rPr>
              <a:t> </a:t>
            </a:r>
            <a:r>
              <a:rPr sz="1100" dirty="0">
                <a:solidFill>
                  <a:srgbClr val="231F20"/>
                </a:solidFill>
                <a:latin typeface="Franklin Gothic Book"/>
                <a:cs typeface="Franklin Gothic Book"/>
              </a:rPr>
              <a:t>spouse’s</a:t>
            </a:r>
            <a:r>
              <a:rPr sz="1100" spc="-5" dirty="0">
                <a:solidFill>
                  <a:srgbClr val="231F20"/>
                </a:solidFill>
                <a:latin typeface="Franklin Gothic Book"/>
                <a:cs typeface="Franklin Gothic Book"/>
              </a:rPr>
              <a:t> </a:t>
            </a:r>
            <a:r>
              <a:rPr sz="1100" spc="-10" dirty="0">
                <a:solidFill>
                  <a:srgbClr val="231F20"/>
                </a:solidFill>
                <a:latin typeface="Franklin Gothic Book"/>
                <a:cs typeface="Franklin Gothic Book"/>
              </a:rPr>
              <a:t>basic </a:t>
            </a:r>
            <a:r>
              <a:rPr sz="1100" dirty="0">
                <a:solidFill>
                  <a:srgbClr val="231F20"/>
                </a:solidFill>
                <a:latin typeface="Franklin Gothic Book"/>
                <a:cs typeface="Franklin Gothic Book"/>
              </a:rPr>
              <a:t>knowledge</a:t>
            </a:r>
            <a:r>
              <a:rPr sz="1100" spc="-20" dirty="0">
                <a:solidFill>
                  <a:srgbClr val="231F20"/>
                </a:solidFill>
                <a:latin typeface="Franklin Gothic Book"/>
                <a:cs typeface="Franklin Gothic Book"/>
              </a:rPr>
              <a:t> </a:t>
            </a:r>
            <a:r>
              <a:rPr sz="1100" dirty="0">
                <a:solidFill>
                  <a:srgbClr val="231F20"/>
                </a:solidFill>
                <a:latin typeface="Franklin Gothic Book"/>
                <a:cs typeface="Franklin Gothic Book"/>
              </a:rPr>
              <a:t>of</a:t>
            </a:r>
            <a:r>
              <a:rPr sz="1100" spc="-15" dirty="0">
                <a:solidFill>
                  <a:srgbClr val="231F20"/>
                </a:solidFill>
                <a:latin typeface="Franklin Gothic Book"/>
                <a:cs typeface="Franklin Gothic Book"/>
              </a:rPr>
              <a:t> </a:t>
            </a:r>
            <a:r>
              <a:rPr sz="1100" dirty="0">
                <a:solidFill>
                  <a:srgbClr val="231F20"/>
                </a:solidFill>
                <a:latin typeface="Franklin Gothic Book"/>
                <a:cs typeface="Franklin Gothic Book"/>
              </a:rPr>
              <a:t>leadership,</a:t>
            </a:r>
            <a:r>
              <a:rPr sz="1100" spc="-10" dirty="0">
                <a:solidFill>
                  <a:srgbClr val="231F20"/>
                </a:solidFill>
                <a:latin typeface="Franklin Gothic Book"/>
                <a:cs typeface="Franklin Gothic Book"/>
              </a:rPr>
              <a:t> </a:t>
            </a:r>
            <a:r>
              <a:rPr sz="1100" dirty="0">
                <a:solidFill>
                  <a:srgbClr val="231F20"/>
                </a:solidFill>
                <a:latin typeface="Franklin Gothic Book"/>
                <a:cs typeface="Franklin Gothic Book"/>
              </a:rPr>
              <a:t>group</a:t>
            </a:r>
            <a:r>
              <a:rPr sz="1100" spc="-15" dirty="0">
                <a:solidFill>
                  <a:srgbClr val="231F20"/>
                </a:solidFill>
                <a:latin typeface="Franklin Gothic Book"/>
                <a:cs typeface="Franklin Gothic Book"/>
              </a:rPr>
              <a:t> </a:t>
            </a:r>
            <a:r>
              <a:rPr sz="1100" dirty="0">
                <a:solidFill>
                  <a:srgbClr val="231F20"/>
                </a:solidFill>
                <a:latin typeface="Franklin Gothic Book"/>
                <a:cs typeface="Franklin Gothic Book"/>
              </a:rPr>
              <a:t>dynamics</a:t>
            </a:r>
            <a:r>
              <a:rPr lang="en-US" sz="1100" dirty="0">
                <a:solidFill>
                  <a:srgbClr val="231F20"/>
                </a:solidFill>
                <a:latin typeface="Franklin Gothic Book"/>
                <a:cs typeface="Franklin Gothic Book"/>
              </a:rPr>
              <a:t>,</a:t>
            </a:r>
            <a:r>
              <a:rPr sz="1100" spc="-10" dirty="0">
                <a:solidFill>
                  <a:srgbClr val="231F20"/>
                </a:solidFill>
                <a:latin typeface="Franklin Gothic Book"/>
                <a:cs typeface="Franklin Gothic Book"/>
              </a:rPr>
              <a:t> </a:t>
            </a:r>
            <a:r>
              <a:rPr sz="1100" spc="-25" dirty="0">
                <a:solidFill>
                  <a:srgbClr val="231F20"/>
                </a:solidFill>
                <a:latin typeface="Franklin Gothic Book"/>
                <a:cs typeface="Franklin Gothic Book"/>
              </a:rPr>
              <a:t>and </a:t>
            </a:r>
            <a:r>
              <a:rPr sz="1100" dirty="0">
                <a:solidFill>
                  <a:srgbClr val="231F20"/>
                </a:solidFill>
                <a:latin typeface="Franklin Gothic Book"/>
                <a:cs typeface="Franklin Gothic Book"/>
              </a:rPr>
              <a:t>team</a:t>
            </a:r>
            <a:r>
              <a:rPr lang="en-US" sz="1100" dirty="0">
                <a:solidFill>
                  <a:srgbClr val="231F20"/>
                </a:solidFill>
                <a:latin typeface="Franklin Gothic Book"/>
                <a:cs typeface="Franklin Gothic Book"/>
              </a:rPr>
              <a:t>-</a:t>
            </a:r>
            <a:r>
              <a:rPr sz="1100" dirty="0">
                <a:solidFill>
                  <a:srgbClr val="231F20"/>
                </a:solidFill>
                <a:latin typeface="Franklin Gothic Book"/>
                <a:cs typeface="Franklin Gothic Book"/>
              </a:rPr>
              <a:t>building</a:t>
            </a:r>
            <a:r>
              <a:rPr sz="1100" spc="-20" dirty="0">
                <a:solidFill>
                  <a:srgbClr val="231F20"/>
                </a:solidFill>
                <a:latin typeface="Franklin Gothic Book"/>
                <a:cs typeface="Franklin Gothic Book"/>
              </a:rPr>
              <a:t> </a:t>
            </a:r>
            <a:r>
              <a:rPr sz="1100" dirty="0">
                <a:solidFill>
                  <a:srgbClr val="231F20"/>
                </a:solidFill>
                <a:latin typeface="Franklin Gothic Book"/>
                <a:cs typeface="Franklin Gothic Book"/>
              </a:rPr>
              <a:t>by</a:t>
            </a:r>
            <a:r>
              <a:rPr sz="1100" spc="-20" dirty="0">
                <a:solidFill>
                  <a:srgbClr val="231F20"/>
                </a:solidFill>
                <a:latin typeface="Franklin Gothic Book"/>
                <a:cs typeface="Franklin Gothic Book"/>
              </a:rPr>
              <a:t> </a:t>
            </a:r>
            <a:r>
              <a:rPr sz="1100" dirty="0">
                <a:solidFill>
                  <a:srgbClr val="231F20"/>
                </a:solidFill>
                <a:latin typeface="Franklin Gothic Book"/>
                <a:cs typeface="Franklin Gothic Book"/>
              </a:rPr>
              <a:t>enhancing</a:t>
            </a:r>
            <a:r>
              <a:rPr sz="1100" spc="-15" dirty="0">
                <a:solidFill>
                  <a:srgbClr val="231F20"/>
                </a:solidFill>
                <a:latin typeface="Franklin Gothic Book"/>
                <a:cs typeface="Franklin Gothic Book"/>
              </a:rPr>
              <a:t> </a:t>
            </a:r>
            <a:r>
              <a:rPr sz="1100" dirty="0">
                <a:solidFill>
                  <a:srgbClr val="231F20"/>
                </a:solidFill>
                <a:latin typeface="Franklin Gothic Book"/>
                <a:cs typeface="Franklin Gothic Book"/>
              </a:rPr>
              <a:t>awareness</a:t>
            </a:r>
            <a:r>
              <a:rPr sz="1100" spc="-15" dirty="0">
                <a:solidFill>
                  <a:srgbClr val="231F20"/>
                </a:solidFill>
                <a:latin typeface="Franklin Gothic Book"/>
                <a:cs typeface="Franklin Gothic Book"/>
              </a:rPr>
              <a:t> </a:t>
            </a:r>
            <a:r>
              <a:rPr sz="1100" dirty="0">
                <a:solidFill>
                  <a:srgbClr val="231F20"/>
                </a:solidFill>
                <a:latin typeface="Franklin Gothic Book"/>
                <a:cs typeface="Franklin Gothic Book"/>
              </a:rPr>
              <a:t>of</a:t>
            </a:r>
            <a:r>
              <a:rPr sz="1100" spc="-15" dirty="0">
                <a:solidFill>
                  <a:srgbClr val="231F20"/>
                </a:solidFill>
                <a:latin typeface="Franklin Gothic Book"/>
                <a:cs typeface="Franklin Gothic Book"/>
              </a:rPr>
              <a:t> </a:t>
            </a:r>
            <a:r>
              <a:rPr sz="1100" spc="-10" dirty="0">
                <a:solidFill>
                  <a:srgbClr val="231F20"/>
                </a:solidFill>
                <a:latin typeface="Franklin Gothic Book"/>
                <a:cs typeface="Franklin Gothic Book"/>
              </a:rPr>
              <a:t>current </a:t>
            </a:r>
            <a:r>
              <a:rPr sz="1100" dirty="0">
                <a:solidFill>
                  <a:srgbClr val="231F20"/>
                </a:solidFill>
                <a:latin typeface="Franklin Gothic Book"/>
                <a:cs typeface="Franklin Gothic Book"/>
              </a:rPr>
              <a:t>theories</a:t>
            </a:r>
            <a:r>
              <a:rPr lang="en-US" sz="1100" dirty="0">
                <a:solidFill>
                  <a:srgbClr val="231F20"/>
                </a:solidFill>
                <a:latin typeface="Franklin Gothic Book"/>
                <a:cs typeface="Franklin Gothic Book"/>
              </a:rPr>
              <a:t>,</a:t>
            </a:r>
            <a:r>
              <a:rPr sz="1100" dirty="0">
                <a:solidFill>
                  <a:srgbClr val="231F20"/>
                </a:solidFill>
                <a:latin typeface="Franklin Gothic Book"/>
                <a:cs typeface="Franklin Gothic Book"/>
              </a:rPr>
              <a:t> and models of </a:t>
            </a:r>
            <a:r>
              <a:rPr sz="1100" spc="-10" dirty="0">
                <a:solidFill>
                  <a:srgbClr val="231F20"/>
                </a:solidFill>
                <a:latin typeface="Franklin Gothic Book"/>
                <a:cs typeface="Franklin Gothic Book"/>
              </a:rPr>
              <a:t>human</a:t>
            </a:r>
            <a:endParaRPr sz="1100" dirty="0">
              <a:latin typeface="Franklin Gothic Book"/>
              <a:cs typeface="Franklin Gothic Book"/>
            </a:endParaRPr>
          </a:p>
          <a:p>
            <a:pPr marL="12700">
              <a:lnSpc>
                <a:spcPct val="100000"/>
              </a:lnSpc>
            </a:pPr>
            <a:r>
              <a:rPr sz="1100" spc="-10" dirty="0">
                <a:solidFill>
                  <a:srgbClr val="231F20"/>
                </a:solidFill>
                <a:latin typeface="Franklin Gothic Book"/>
                <a:cs typeface="Franklin Gothic Book"/>
              </a:rPr>
              <a:t>psychology.</a:t>
            </a:r>
            <a:endParaRPr sz="1100" dirty="0">
              <a:latin typeface="Franklin Gothic Book"/>
              <a:cs typeface="Franklin Gothic Book"/>
            </a:endParaRPr>
          </a:p>
          <a:p>
            <a:pPr marL="12700" marR="368300" indent="174625" algn="just">
              <a:lnSpc>
                <a:spcPct val="100000"/>
              </a:lnSpc>
            </a:pPr>
            <a:r>
              <a:rPr sz="1100" dirty="0">
                <a:solidFill>
                  <a:srgbClr val="231F20"/>
                </a:solidFill>
                <a:latin typeface="Franklin Gothic Book"/>
                <a:cs typeface="Franklin Gothic Book"/>
              </a:rPr>
              <a:t>Encourages</a:t>
            </a:r>
            <a:r>
              <a:rPr lang="en-US" sz="1100" dirty="0">
                <a:solidFill>
                  <a:srgbClr val="231F20"/>
                </a:solidFill>
                <a:latin typeface="Franklin Gothic Book"/>
                <a:cs typeface="Franklin Gothic Book"/>
              </a:rPr>
              <a:t>, </a:t>
            </a:r>
            <a:r>
              <a:rPr sz="1100" dirty="0">
                <a:solidFill>
                  <a:srgbClr val="231F20"/>
                </a:solidFill>
                <a:latin typeface="Franklin Gothic Book"/>
                <a:cs typeface="Franklin Gothic Book"/>
              </a:rPr>
              <a:t>and</a:t>
            </a:r>
            <a:r>
              <a:rPr sz="1100" spc="5" dirty="0">
                <a:solidFill>
                  <a:srgbClr val="231F20"/>
                </a:solidFill>
                <a:latin typeface="Franklin Gothic Book"/>
                <a:cs typeface="Franklin Gothic Book"/>
              </a:rPr>
              <a:t> </a:t>
            </a:r>
            <a:r>
              <a:rPr sz="1100" dirty="0">
                <a:solidFill>
                  <a:srgbClr val="231F20"/>
                </a:solidFill>
                <a:latin typeface="Franklin Gothic Book"/>
                <a:cs typeface="Franklin Gothic Book"/>
              </a:rPr>
              <a:t>supports expression</a:t>
            </a:r>
            <a:r>
              <a:rPr sz="1100" spc="5" dirty="0">
                <a:solidFill>
                  <a:srgbClr val="231F20"/>
                </a:solidFill>
                <a:latin typeface="Franklin Gothic Book"/>
                <a:cs typeface="Franklin Gothic Book"/>
              </a:rPr>
              <a:t> </a:t>
            </a:r>
            <a:r>
              <a:rPr sz="1100" spc="-25" dirty="0">
                <a:solidFill>
                  <a:srgbClr val="231F20"/>
                </a:solidFill>
                <a:latin typeface="Franklin Gothic Book"/>
                <a:cs typeface="Franklin Gothic Book"/>
              </a:rPr>
              <a:t>of </a:t>
            </a:r>
            <a:r>
              <a:rPr sz="1100" dirty="0">
                <a:solidFill>
                  <a:srgbClr val="231F20"/>
                </a:solidFill>
                <a:latin typeface="Franklin Gothic Book"/>
                <a:cs typeface="Franklin Gothic Book"/>
              </a:rPr>
              <a:t>diverse</a:t>
            </a:r>
            <a:r>
              <a:rPr sz="1100" spc="-15" dirty="0">
                <a:solidFill>
                  <a:srgbClr val="231F20"/>
                </a:solidFill>
                <a:latin typeface="Franklin Gothic Book"/>
                <a:cs typeface="Franklin Gothic Book"/>
              </a:rPr>
              <a:t> </a:t>
            </a:r>
            <a:r>
              <a:rPr sz="1100" dirty="0">
                <a:solidFill>
                  <a:srgbClr val="231F20"/>
                </a:solidFill>
                <a:latin typeface="Franklin Gothic Book"/>
                <a:cs typeface="Franklin Gothic Book"/>
              </a:rPr>
              <a:t>ideas,</a:t>
            </a:r>
            <a:r>
              <a:rPr sz="1100" spc="-20" dirty="0">
                <a:solidFill>
                  <a:srgbClr val="231F20"/>
                </a:solidFill>
                <a:latin typeface="Franklin Gothic Book"/>
                <a:cs typeface="Franklin Gothic Book"/>
              </a:rPr>
              <a:t> </a:t>
            </a:r>
            <a:r>
              <a:rPr sz="1100" dirty="0">
                <a:solidFill>
                  <a:srgbClr val="231F20"/>
                </a:solidFill>
                <a:latin typeface="Franklin Gothic Book"/>
                <a:cs typeface="Franklin Gothic Book"/>
              </a:rPr>
              <a:t>opinions</a:t>
            </a:r>
            <a:r>
              <a:rPr lang="en-US" sz="1100" dirty="0">
                <a:solidFill>
                  <a:srgbClr val="231F20"/>
                </a:solidFill>
                <a:latin typeface="Franklin Gothic Book"/>
                <a:cs typeface="Franklin Gothic Book"/>
              </a:rPr>
              <a:t>,</a:t>
            </a:r>
            <a:r>
              <a:rPr sz="1100" spc="-15" dirty="0">
                <a:solidFill>
                  <a:srgbClr val="231F20"/>
                </a:solidFill>
                <a:latin typeface="Franklin Gothic Book"/>
                <a:cs typeface="Franklin Gothic Book"/>
              </a:rPr>
              <a:t> </a:t>
            </a:r>
            <a:r>
              <a:rPr sz="1100" dirty="0">
                <a:solidFill>
                  <a:srgbClr val="231F20"/>
                </a:solidFill>
                <a:latin typeface="Franklin Gothic Book"/>
                <a:cs typeface="Franklin Gothic Book"/>
              </a:rPr>
              <a:t>and</a:t>
            </a:r>
            <a:r>
              <a:rPr sz="1100" spc="-15" dirty="0">
                <a:solidFill>
                  <a:srgbClr val="231F20"/>
                </a:solidFill>
                <a:latin typeface="Franklin Gothic Book"/>
                <a:cs typeface="Franklin Gothic Book"/>
              </a:rPr>
              <a:t> </a:t>
            </a:r>
            <a:r>
              <a:rPr sz="1100" dirty="0">
                <a:solidFill>
                  <a:srgbClr val="231F20"/>
                </a:solidFill>
                <a:latin typeface="Franklin Gothic Book"/>
                <a:cs typeface="Franklin Gothic Book"/>
              </a:rPr>
              <a:t>beliefs</a:t>
            </a:r>
            <a:r>
              <a:rPr sz="1100" spc="-15" dirty="0">
                <a:solidFill>
                  <a:srgbClr val="231F20"/>
                </a:solidFill>
                <a:latin typeface="Franklin Gothic Book"/>
                <a:cs typeface="Franklin Gothic Book"/>
              </a:rPr>
              <a:t> </a:t>
            </a:r>
            <a:r>
              <a:rPr sz="1100" spc="-10" dirty="0">
                <a:solidFill>
                  <a:srgbClr val="231F20"/>
                </a:solidFill>
                <a:latin typeface="Franklin Gothic Book"/>
                <a:cs typeface="Franklin Gothic Book"/>
              </a:rPr>
              <a:t>related </a:t>
            </a:r>
            <a:r>
              <a:rPr sz="1100" dirty="0">
                <a:solidFill>
                  <a:srgbClr val="231F20"/>
                </a:solidFill>
                <a:latin typeface="Franklin Gothic Book"/>
                <a:cs typeface="Franklin Gothic Book"/>
              </a:rPr>
              <a:t>to</a:t>
            </a:r>
            <a:r>
              <a:rPr sz="1100" spc="-10" dirty="0">
                <a:solidFill>
                  <a:srgbClr val="231F20"/>
                </a:solidFill>
                <a:latin typeface="Franklin Gothic Book"/>
                <a:cs typeface="Franklin Gothic Book"/>
              </a:rPr>
              <a:t> </a:t>
            </a:r>
            <a:r>
              <a:rPr sz="1100" dirty="0">
                <a:solidFill>
                  <a:srgbClr val="231F20"/>
                </a:solidFill>
                <a:latin typeface="Franklin Gothic Book"/>
                <a:cs typeface="Franklin Gothic Book"/>
              </a:rPr>
              <a:t>current</a:t>
            </a:r>
            <a:r>
              <a:rPr sz="1100" spc="-10" dirty="0">
                <a:solidFill>
                  <a:srgbClr val="231F20"/>
                </a:solidFill>
                <a:latin typeface="Franklin Gothic Book"/>
                <a:cs typeface="Franklin Gothic Book"/>
              </a:rPr>
              <a:t> </a:t>
            </a:r>
            <a:r>
              <a:rPr sz="1100" dirty="0">
                <a:solidFill>
                  <a:srgbClr val="231F20"/>
                </a:solidFill>
                <a:latin typeface="Franklin Gothic Book"/>
                <a:cs typeface="Franklin Gothic Book"/>
              </a:rPr>
              <a:t>issues</a:t>
            </a:r>
            <a:r>
              <a:rPr lang="en-US" sz="1100" dirty="0">
                <a:solidFill>
                  <a:srgbClr val="231F20"/>
                </a:solidFill>
                <a:latin typeface="Franklin Gothic Book"/>
                <a:cs typeface="Franklin Gothic Book"/>
              </a:rPr>
              <a:t>,</a:t>
            </a:r>
            <a:r>
              <a:rPr sz="1100" spc="-15" dirty="0">
                <a:solidFill>
                  <a:srgbClr val="231F20"/>
                </a:solidFill>
                <a:latin typeface="Franklin Gothic Book"/>
                <a:cs typeface="Franklin Gothic Book"/>
              </a:rPr>
              <a:t> </a:t>
            </a:r>
            <a:r>
              <a:rPr sz="1100" dirty="0">
                <a:solidFill>
                  <a:srgbClr val="231F20"/>
                </a:solidFill>
                <a:latin typeface="Franklin Gothic Book"/>
                <a:cs typeface="Franklin Gothic Book"/>
              </a:rPr>
              <a:t>and</a:t>
            </a:r>
            <a:r>
              <a:rPr sz="1100" spc="-10" dirty="0">
                <a:solidFill>
                  <a:srgbClr val="231F20"/>
                </a:solidFill>
                <a:latin typeface="Franklin Gothic Book"/>
                <a:cs typeface="Franklin Gothic Book"/>
              </a:rPr>
              <a:t> </a:t>
            </a:r>
            <a:r>
              <a:rPr sz="1100" dirty="0">
                <a:solidFill>
                  <a:srgbClr val="231F20"/>
                </a:solidFill>
                <a:latin typeface="Franklin Gothic Book"/>
                <a:cs typeface="Franklin Gothic Book"/>
              </a:rPr>
              <a:t>challenges</a:t>
            </a:r>
            <a:r>
              <a:rPr sz="1100" spc="-5" dirty="0">
                <a:solidFill>
                  <a:srgbClr val="231F20"/>
                </a:solidFill>
                <a:latin typeface="Franklin Gothic Book"/>
                <a:cs typeface="Franklin Gothic Book"/>
              </a:rPr>
              <a:t> </a:t>
            </a:r>
            <a:r>
              <a:rPr sz="1100" spc="-10" dirty="0">
                <a:solidFill>
                  <a:srgbClr val="231F20"/>
                </a:solidFill>
                <a:latin typeface="Franklin Gothic Book"/>
                <a:cs typeface="Franklin Gothic Book"/>
              </a:rPr>
              <a:t>facing</a:t>
            </a:r>
            <a:r>
              <a:rPr lang="en-US" sz="1100" spc="-10" dirty="0">
                <a:solidFill>
                  <a:srgbClr val="231F20"/>
                </a:solidFill>
                <a:latin typeface="Franklin Gothic Book"/>
                <a:cs typeface="Franklin Gothic Book"/>
              </a:rPr>
              <a:t> </a:t>
            </a:r>
            <a:r>
              <a:rPr sz="1100" dirty="0">
                <a:solidFill>
                  <a:srgbClr val="231F20"/>
                </a:solidFill>
                <a:latin typeface="Franklin Gothic Book"/>
                <a:cs typeface="Franklin Gothic Book"/>
              </a:rPr>
              <a:t>Families</a:t>
            </a:r>
            <a:r>
              <a:rPr sz="1100" spc="-20" dirty="0">
                <a:solidFill>
                  <a:srgbClr val="231F20"/>
                </a:solidFill>
                <a:latin typeface="Franklin Gothic Book"/>
                <a:cs typeface="Franklin Gothic Book"/>
              </a:rPr>
              <a:t> </a:t>
            </a:r>
            <a:r>
              <a:rPr sz="1100" dirty="0">
                <a:solidFill>
                  <a:srgbClr val="231F20"/>
                </a:solidFill>
                <a:latin typeface="Franklin Gothic Book"/>
                <a:cs typeface="Franklin Gothic Book"/>
              </a:rPr>
              <a:t>regarding</a:t>
            </a:r>
            <a:r>
              <a:rPr sz="1100" spc="-20" dirty="0">
                <a:solidFill>
                  <a:srgbClr val="231F20"/>
                </a:solidFill>
                <a:latin typeface="Franklin Gothic Book"/>
                <a:cs typeface="Franklin Gothic Book"/>
              </a:rPr>
              <a:t> </a:t>
            </a:r>
            <a:r>
              <a:rPr sz="1100" dirty="0">
                <a:solidFill>
                  <a:srgbClr val="231F20"/>
                </a:solidFill>
                <a:latin typeface="Franklin Gothic Book"/>
                <a:cs typeface="Franklin Gothic Book"/>
              </a:rPr>
              <a:t>Army</a:t>
            </a:r>
            <a:r>
              <a:rPr sz="1100" spc="-25" dirty="0">
                <a:solidFill>
                  <a:srgbClr val="231F20"/>
                </a:solidFill>
                <a:latin typeface="Franklin Gothic Book"/>
                <a:cs typeface="Franklin Gothic Book"/>
              </a:rPr>
              <a:t> </a:t>
            </a:r>
            <a:r>
              <a:rPr sz="1100" dirty="0">
                <a:solidFill>
                  <a:srgbClr val="231F20"/>
                </a:solidFill>
                <a:latin typeface="Franklin Gothic Book"/>
                <a:cs typeface="Franklin Gothic Book"/>
              </a:rPr>
              <a:t>living,</a:t>
            </a:r>
            <a:r>
              <a:rPr sz="1100" spc="-20" dirty="0">
                <a:solidFill>
                  <a:srgbClr val="231F20"/>
                </a:solidFill>
                <a:latin typeface="Franklin Gothic Book"/>
                <a:cs typeface="Franklin Gothic Book"/>
              </a:rPr>
              <a:t> </a:t>
            </a:r>
            <a:r>
              <a:rPr sz="1100" dirty="0">
                <a:solidFill>
                  <a:srgbClr val="231F20"/>
                </a:solidFill>
                <a:latin typeface="Franklin Gothic Book"/>
                <a:cs typeface="Franklin Gothic Book"/>
              </a:rPr>
              <a:t>programs</a:t>
            </a:r>
            <a:r>
              <a:rPr lang="en-US" sz="1100" dirty="0">
                <a:solidFill>
                  <a:srgbClr val="231F20"/>
                </a:solidFill>
                <a:latin typeface="Franklin Gothic Book"/>
                <a:cs typeface="Franklin Gothic Book"/>
              </a:rPr>
              <a:t>,</a:t>
            </a:r>
            <a:r>
              <a:rPr sz="1100" spc="-15" dirty="0">
                <a:solidFill>
                  <a:srgbClr val="231F20"/>
                </a:solidFill>
                <a:latin typeface="Franklin Gothic Book"/>
                <a:cs typeface="Franklin Gothic Book"/>
              </a:rPr>
              <a:t> </a:t>
            </a:r>
            <a:r>
              <a:rPr sz="1100" spc="-25" dirty="0">
                <a:solidFill>
                  <a:srgbClr val="231F20"/>
                </a:solidFill>
                <a:latin typeface="Franklin Gothic Book"/>
                <a:cs typeface="Franklin Gothic Book"/>
              </a:rPr>
              <a:t>and </a:t>
            </a:r>
            <a:r>
              <a:rPr sz="1100" dirty="0">
                <a:solidFill>
                  <a:srgbClr val="231F20"/>
                </a:solidFill>
                <a:latin typeface="Franklin Gothic Book"/>
                <a:cs typeface="Franklin Gothic Book"/>
              </a:rPr>
              <a:t>transformation</a:t>
            </a:r>
            <a:r>
              <a:rPr sz="1100" spc="-30" dirty="0">
                <a:solidFill>
                  <a:srgbClr val="231F20"/>
                </a:solidFill>
                <a:latin typeface="Franklin Gothic Book"/>
                <a:cs typeface="Franklin Gothic Book"/>
              </a:rPr>
              <a:t> </a:t>
            </a:r>
            <a:r>
              <a:rPr sz="1100" spc="-10" dirty="0">
                <a:solidFill>
                  <a:srgbClr val="231F20"/>
                </a:solidFill>
                <a:latin typeface="Franklin Gothic Book"/>
                <a:cs typeface="Franklin Gothic Book"/>
              </a:rPr>
              <a:t>initiatives.</a:t>
            </a:r>
            <a:endParaRPr sz="1100" dirty="0">
              <a:latin typeface="Franklin Gothic Book"/>
              <a:cs typeface="Franklin Gothic Book"/>
            </a:endParaRPr>
          </a:p>
          <a:p>
            <a:pPr marL="12700" marR="64135" indent="174625">
              <a:lnSpc>
                <a:spcPct val="100000"/>
              </a:lnSpc>
            </a:pPr>
            <a:r>
              <a:rPr sz="1100" dirty="0">
                <a:solidFill>
                  <a:srgbClr val="231F20"/>
                </a:solidFill>
                <a:latin typeface="Franklin Gothic Book"/>
                <a:cs typeface="Franklin Gothic Book"/>
              </a:rPr>
              <a:t>Forges</a:t>
            </a:r>
            <a:r>
              <a:rPr lang="en-US" sz="1100" dirty="0">
                <a:solidFill>
                  <a:srgbClr val="231F20"/>
                </a:solidFill>
                <a:latin typeface="Franklin Gothic Book"/>
                <a:cs typeface="Franklin Gothic Book"/>
              </a:rPr>
              <a:t>,</a:t>
            </a:r>
            <a:r>
              <a:rPr sz="1100" spc="-25" dirty="0">
                <a:solidFill>
                  <a:srgbClr val="231F20"/>
                </a:solidFill>
                <a:latin typeface="Franklin Gothic Book"/>
                <a:cs typeface="Franklin Gothic Book"/>
              </a:rPr>
              <a:t> </a:t>
            </a:r>
            <a:r>
              <a:rPr sz="1100" dirty="0">
                <a:solidFill>
                  <a:srgbClr val="231F20"/>
                </a:solidFill>
                <a:latin typeface="Franklin Gothic Book"/>
                <a:cs typeface="Franklin Gothic Book"/>
              </a:rPr>
              <a:t>and</a:t>
            </a:r>
            <a:r>
              <a:rPr sz="1100" spc="-15" dirty="0">
                <a:solidFill>
                  <a:srgbClr val="231F20"/>
                </a:solidFill>
                <a:latin typeface="Franklin Gothic Book"/>
                <a:cs typeface="Franklin Gothic Book"/>
              </a:rPr>
              <a:t> </a:t>
            </a:r>
            <a:r>
              <a:rPr sz="1100" dirty="0">
                <a:solidFill>
                  <a:srgbClr val="231F20"/>
                </a:solidFill>
                <a:latin typeface="Franklin Gothic Book"/>
                <a:cs typeface="Franklin Gothic Book"/>
              </a:rPr>
              <a:t>maintains</a:t>
            </a:r>
            <a:r>
              <a:rPr sz="1100" spc="-10" dirty="0">
                <a:solidFill>
                  <a:srgbClr val="231F20"/>
                </a:solidFill>
                <a:latin typeface="Franklin Gothic Book"/>
                <a:cs typeface="Franklin Gothic Book"/>
              </a:rPr>
              <a:t> </a:t>
            </a:r>
            <a:r>
              <a:rPr sz="1100" dirty="0">
                <a:solidFill>
                  <a:srgbClr val="231F20"/>
                </a:solidFill>
                <a:latin typeface="Franklin Gothic Book"/>
                <a:cs typeface="Franklin Gothic Book"/>
              </a:rPr>
              <a:t>strong</a:t>
            </a:r>
            <a:r>
              <a:rPr sz="1100" spc="-15" dirty="0">
                <a:solidFill>
                  <a:srgbClr val="231F20"/>
                </a:solidFill>
                <a:latin typeface="Franklin Gothic Book"/>
                <a:cs typeface="Franklin Gothic Book"/>
              </a:rPr>
              <a:t> </a:t>
            </a:r>
            <a:r>
              <a:rPr sz="1100" dirty="0">
                <a:solidFill>
                  <a:srgbClr val="231F20"/>
                </a:solidFill>
                <a:latin typeface="Franklin Gothic Book"/>
                <a:cs typeface="Franklin Gothic Book"/>
              </a:rPr>
              <a:t>peer</a:t>
            </a:r>
            <a:r>
              <a:rPr sz="1100" spc="-15" dirty="0">
                <a:solidFill>
                  <a:srgbClr val="231F20"/>
                </a:solidFill>
                <a:latin typeface="Franklin Gothic Book"/>
                <a:cs typeface="Franklin Gothic Book"/>
              </a:rPr>
              <a:t> </a:t>
            </a:r>
            <a:r>
              <a:rPr sz="1100" spc="-10" dirty="0">
                <a:solidFill>
                  <a:srgbClr val="231F20"/>
                </a:solidFill>
                <a:latin typeface="Franklin Gothic Book"/>
                <a:cs typeface="Franklin Gothic Book"/>
              </a:rPr>
              <a:t>support </a:t>
            </a:r>
            <a:r>
              <a:rPr sz="1100" dirty="0">
                <a:solidFill>
                  <a:srgbClr val="231F20"/>
                </a:solidFill>
                <a:latin typeface="Franklin Gothic Book"/>
                <a:cs typeface="Franklin Gothic Book"/>
              </a:rPr>
              <a:t>groups</a:t>
            </a:r>
            <a:r>
              <a:rPr sz="1100" spc="-20" dirty="0">
                <a:solidFill>
                  <a:srgbClr val="231F20"/>
                </a:solidFill>
                <a:latin typeface="Franklin Gothic Book"/>
                <a:cs typeface="Franklin Gothic Book"/>
              </a:rPr>
              <a:t> </a:t>
            </a:r>
            <a:r>
              <a:rPr sz="1100" dirty="0">
                <a:solidFill>
                  <a:srgbClr val="231F20"/>
                </a:solidFill>
                <a:latin typeface="Franklin Gothic Book"/>
                <a:cs typeface="Franklin Gothic Book"/>
              </a:rPr>
              <a:t>among</a:t>
            </a:r>
            <a:r>
              <a:rPr sz="1100" spc="-10" dirty="0">
                <a:solidFill>
                  <a:srgbClr val="231F20"/>
                </a:solidFill>
                <a:latin typeface="Franklin Gothic Book"/>
                <a:cs typeface="Franklin Gothic Book"/>
              </a:rPr>
              <a:t> </a:t>
            </a:r>
            <a:r>
              <a:rPr sz="1100" dirty="0">
                <a:solidFill>
                  <a:srgbClr val="231F20"/>
                </a:solidFill>
                <a:latin typeface="Franklin Gothic Book"/>
                <a:cs typeface="Franklin Gothic Book"/>
              </a:rPr>
              <a:t>senior</a:t>
            </a:r>
            <a:r>
              <a:rPr sz="1100" spc="-10" dirty="0">
                <a:solidFill>
                  <a:srgbClr val="231F20"/>
                </a:solidFill>
                <a:latin typeface="Franklin Gothic Book"/>
                <a:cs typeface="Franklin Gothic Book"/>
              </a:rPr>
              <a:t> </a:t>
            </a:r>
            <a:r>
              <a:rPr sz="1100" dirty="0">
                <a:solidFill>
                  <a:srgbClr val="231F20"/>
                </a:solidFill>
                <a:latin typeface="Franklin Gothic Book"/>
                <a:cs typeface="Franklin Gothic Book"/>
              </a:rPr>
              <a:t>spouses</a:t>
            </a:r>
            <a:r>
              <a:rPr lang="en-US" sz="1100" dirty="0">
                <a:solidFill>
                  <a:srgbClr val="231F20"/>
                </a:solidFill>
                <a:latin typeface="Franklin Gothic Book"/>
                <a:cs typeface="Franklin Gothic Book"/>
              </a:rPr>
              <a:t>,</a:t>
            </a:r>
            <a:r>
              <a:rPr sz="1100" spc="-10" dirty="0">
                <a:solidFill>
                  <a:srgbClr val="231F20"/>
                </a:solidFill>
                <a:latin typeface="Franklin Gothic Book"/>
                <a:cs typeface="Franklin Gothic Book"/>
              </a:rPr>
              <a:t> </a:t>
            </a:r>
            <a:r>
              <a:rPr sz="1100" dirty="0">
                <a:solidFill>
                  <a:srgbClr val="231F20"/>
                </a:solidFill>
                <a:latin typeface="Franklin Gothic Book"/>
                <a:cs typeface="Franklin Gothic Book"/>
              </a:rPr>
              <a:t>and</a:t>
            </a:r>
            <a:r>
              <a:rPr sz="1100" spc="-10" dirty="0">
                <a:solidFill>
                  <a:srgbClr val="231F20"/>
                </a:solidFill>
                <a:latin typeface="Franklin Gothic Book"/>
                <a:cs typeface="Franklin Gothic Book"/>
              </a:rPr>
              <a:t> </a:t>
            </a:r>
            <a:r>
              <a:rPr sz="1100" dirty="0">
                <a:solidFill>
                  <a:srgbClr val="231F20"/>
                </a:solidFill>
                <a:latin typeface="Franklin Gothic Book"/>
                <a:cs typeface="Franklin Gothic Book"/>
              </a:rPr>
              <a:t>creates</a:t>
            </a:r>
            <a:r>
              <a:rPr sz="1100" spc="-10" dirty="0">
                <a:solidFill>
                  <a:srgbClr val="231F20"/>
                </a:solidFill>
                <a:latin typeface="Franklin Gothic Book"/>
                <a:cs typeface="Franklin Gothic Book"/>
              </a:rPr>
              <a:t> </a:t>
            </a:r>
            <a:r>
              <a:rPr sz="1100" spc="-50" dirty="0">
                <a:solidFill>
                  <a:srgbClr val="231F20"/>
                </a:solidFill>
                <a:latin typeface="Franklin Gothic Book"/>
                <a:cs typeface="Franklin Gothic Book"/>
              </a:rPr>
              <a:t>a </a:t>
            </a:r>
            <a:r>
              <a:rPr sz="1100" dirty="0">
                <a:solidFill>
                  <a:srgbClr val="231F20"/>
                </a:solidFill>
                <a:latin typeface="Franklin Gothic Book"/>
                <a:cs typeface="Franklin Gothic Book"/>
              </a:rPr>
              <a:t>support</a:t>
            </a:r>
            <a:r>
              <a:rPr sz="1100" spc="-15" dirty="0">
                <a:solidFill>
                  <a:srgbClr val="231F20"/>
                </a:solidFill>
                <a:latin typeface="Franklin Gothic Book"/>
                <a:cs typeface="Franklin Gothic Book"/>
              </a:rPr>
              <a:t> </a:t>
            </a:r>
            <a:r>
              <a:rPr sz="1100" dirty="0">
                <a:solidFill>
                  <a:srgbClr val="231F20"/>
                </a:solidFill>
                <a:latin typeface="Franklin Gothic Book"/>
                <a:cs typeface="Franklin Gothic Book"/>
              </a:rPr>
              <a:t>network</a:t>
            </a:r>
            <a:r>
              <a:rPr sz="1100" spc="-15" dirty="0">
                <a:solidFill>
                  <a:srgbClr val="231F20"/>
                </a:solidFill>
                <a:latin typeface="Franklin Gothic Book"/>
                <a:cs typeface="Franklin Gothic Book"/>
              </a:rPr>
              <a:t> </a:t>
            </a:r>
            <a:r>
              <a:rPr sz="1100" dirty="0">
                <a:solidFill>
                  <a:srgbClr val="231F20"/>
                </a:solidFill>
                <a:latin typeface="Franklin Gothic Book"/>
                <a:cs typeface="Franklin Gothic Book"/>
              </a:rPr>
              <a:t>to</a:t>
            </a:r>
            <a:r>
              <a:rPr sz="1100" spc="-15" dirty="0">
                <a:solidFill>
                  <a:srgbClr val="231F20"/>
                </a:solidFill>
                <a:latin typeface="Franklin Gothic Book"/>
                <a:cs typeface="Franklin Gothic Book"/>
              </a:rPr>
              <a:t> </a:t>
            </a:r>
            <a:r>
              <a:rPr sz="1100" dirty="0">
                <a:solidFill>
                  <a:srgbClr val="231F20"/>
                </a:solidFill>
                <a:latin typeface="Franklin Gothic Book"/>
                <a:cs typeface="Franklin Gothic Book"/>
              </a:rPr>
              <a:t>sustain</a:t>
            </a:r>
            <a:r>
              <a:rPr sz="1100" spc="-15" dirty="0">
                <a:solidFill>
                  <a:srgbClr val="231F20"/>
                </a:solidFill>
                <a:latin typeface="Franklin Gothic Book"/>
                <a:cs typeface="Franklin Gothic Book"/>
              </a:rPr>
              <a:t> </a:t>
            </a:r>
            <a:r>
              <a:rPr sz="1100" dirty="0">
                <a:solidFill>
                  <a:srgbClr val="231F20"/>
                </a:solidFill>
                <a:latin typeface="Franklin Gothic Book"/>
                <a:cs typeface="Franklin Gothic Book"/>
              </a:rPr>
              <a:t>progress</a:t>
            </a:r>
            <a:r>
              <a:rPr sz="1100" spc="-15" dirty="0">
                <a:solidFill>
                  <a:srgbClr val="231F20"/>
                </a:solidFill>
                <a:latin typeface="Franklin Gothic Book"/>
                <a:cs typeface="Franklin Gothic Book"/>
              </a:rPr>
              <a:t> </a:t>
            </a:r>
            <a:r>
              <a:rPr sz="1100" dirty="0">
                <a:solidFill>
                  <a:srgbClr val="231F20"/>
                </a:solidFill>
                <a:latin typeface="Franklin Gothic Book"/>
                <a:cs typeface="Franklin Gothic Book"/>
              </a:rPr>
              <a:t>beyond</a:t>
            </a:r>
            <a:r>
              <a:rPr sz="1100" spc="-15" dirty="0">
                <a:solidFill>
                  <a:srgbClr val="231F20"/>
                </a:solidFill>
                <a:latin typeface="Franklin Gothic Book"/>
                <a:cs typeface="Franklin Gothic Book"/>
              </a:rPr>
              <a:t> </a:t>
            </a:r>
            <a:r>
              <a:rPr sz="1100" spc="-25" dirty="0">
                <a:solidFill>
                  <a:srgbClr val="231F20"/>
                </a:solidFill>
                <a:latin typeface="Franklin Gothic Book"/>
                <a:cs typeface="Franklin Gothic Book"/>
              </a:rPr>
              <a:t>the </a:t>
            </a:r>
            <a:r>
              <a:rPr sz="1100" spc="-10" dirty="0">
                <a:solidFill>
                  <a:srgbClr val="231F20"/>
                </a:solidFill>
                <a:latin typeface="Franklin Gothic Book"/>
                <a:cs typeface="Franklin Gothic Book"/>
              </a:rPr>
              <a:t>course.</a:t>
            </a:r>
            <a:endParaRPr sz="1100" dirty="0">
              <a:latin typeface="Franklin Gothic Book"/>
              <a:cs typeface="Franklin Gothic Book"/>
            </a:endParaRPr>
          </a:p>
        </p:txBody>
      </p:sp>
      <p:pic>
        <p:nvPicPr>
          <p:cNvPr id="24" name="Picture 23" descr="A group of people posing for a photo&#10;&#10;Description automatically generated">
            <a:extLst>
              <a:ext uri="{FF2B5EF4-FFF2-40B4-BE49-F238E27FC236}">
                <a16:creationId xmlns:a16="http://schemas.microsoft.com/office/drawing/2014/main" id="{D85A7961-6256-9604-6C79-A1240FF5C34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781800" y="4736564"/>
            <a:ext cx="3172529" cy="2115019"/>
          </a:xfrm>
          <a:prstGeom prst="rect">
            <a:avLst/>
          </a:prstGeom>
        </p:spPr>
      </p:pic>
      <p:pic>
        <p:nvPicPr>
          <p:cNvPr id="25" name="Picture 24" descr="A picture containing text, indoor, cluttered&#10;&#10;Description automatically generated">
            <a:extLst>
              <a:ext uri="{FF2B5EF4-FFF2-40B4-BE49-F238E27FC236}">
                <a16:creationId xmlns:a16="http://schemas.microsoft.com/office/drawing/2014/main" id="{AFC11BE8-95DC-0B2A-6B34-946F0E85185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23977" y="5419249"/>
            <a:ext cx="3035935" cy="2276951"/>
          </a:xfrm>
          <a:prstGeom prst="rect">
            <a:avLst/>
          </a:prstGeom>
        </p:spPr>
      </p:pic>
      <p:pic>
        <p:nvPicPr>
          <p:cNvPr id="16" name="Picture 15" descr="Qr code&#10;&#10;Description automatically generated">
            <a:extLst>
              <a:ext uri="{FF2B5EF4-FFF2-40B4-BE49-F238E27FC236}">
                <a16:creationId xmlns:a16="http://schemas.microsoft.com/office/drawing/2014/main" id="{4C72EF94-F61E-AAB6-FA30-D980700B9E2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flipH="1">
            <a:off x="3710576" y="3981118"/>
            <a:ext cx="2449555" cy="2724482"/>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397</TotalTime>
  <Words>1221</Words>
  <Application>Microsoft Office PowerPoint</Application>
  <PresentationFormat>Custom</PresentationFormat>
  <Paragraphs>85</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Calibri</vt:lpstr>
      <vt:lpstr>Franklin Gothic Book</vt:lpstr>
      <vt:lpstr>Franklin Gothic Demi</vt:lpstr>
      <vt:lpstr>Impact</vt:lpstr>
      <vt:lpstr>Office Theme</vt:lpstr>
      <vt:lpstr>Testimonials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Testimonials</dc:title>
  <dc:creator>Mebane, Michelle M CIV USA TRADOC</dc:creator>
  <cp:lastModifiedBy>Mebane, Michelle M CIV USA TRADOC</cp:lastModifiedBy>
  <cp:revision>35</cp:revision>
  <cp:lastPrinted>2025-01-23T19:04:17Z</cp:lastPrinted>
  <dcterms:created xsi:type="dcterms:W3CDTF">2023-04-27T20:36:36Z</dcterms:created>
  <dcterms:modified xsi:type="dcterms:W3CDTF">2025-01-23T19:07:42Z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2022-04-28T00:00:00Z</vt:filetime>
  </property>
  <property fmtid="{D5CDD505-2E9C-101B-9397-08002B2CF9AE}" pid="3" name="Creator">
    <vt:lpwstr>Adobe InDesign 17.0 (Windows)</vt:lpwstr>
  </property>
  <property fmtid="{D5CDD505-2E9C-101B-9397-08002B2CF9AE}" pid="4" name="LastSaved">
    <vt:filetime>2023-04-27T00:00:00Z</vt:filetime>
  </property>
  <property fmtid="{D5CDD505-2E9C-101B-9397-08002B2CF9AE}" pid="5" name="Producer">
    <vt:lpwstr>Adobe PDF Library 16.0.3</vt:lpwstr>
  </property>
</Properties>
</file>